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31F23-97FC-4023-B78E-914408584242}" type="datetimeFigureOut">
              <a:rPr lang="en-US" smtClean="0"/>
              <a:t>10/8/2013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3F731-7061-4089-BBCE-5F876DE31B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800373" y="796602"/>
            <a:ext cx="5253244" cy="1106066"/>
            <a:chOff x="1800373" y="796602"/>
            <a:chExt cx="5253244" cy="1106066"/>
          </a:xfrm>
        </p:grpSpPr>
        <p:sp>
          <p:nvSpPr>
            <p:cNvPr id="2" name="Freeform 1"/>
            <p:cNvSpPr/>
            <p:nvPr/>
          </p:nvSpPr>
          <p:spPr>
            <a:xfrm>
              <a:off x="1800373" y="811550"/>
              <a:ext cx="558011" cy="786477"/>
            </a:xfrm>
            <a:custGeom>
              <a:avLst/>
              <a:gdLst/>
              <a:ahLst/>
              <a:cxnLst/>
              <a:rect l="0" t="0" r="0" b="0"/>
              <a:pathLst>
                <a:path w="558011" h="786477">
                  <a:moveTo>
                    <a:pt x="0" y="178128"/>
                  </a:moveTo>
                  <a:lnTo>
                    <a:pt x="14654" y="119512"/>
                  </a:lnTo>
                  <a:lnTo>
                    <a:pt x="30338" y="84721"/>
                  </a:lnTo>
                  <a:lnTo>
                    <a:pt x="55392" y="52186"/>
                  </a:lnTo>
                  <a:lnTo>
                    <a:pt x="90632" y="25908"/>
                  </a:lnTo>
                  <a:lnTo>
                    <a:pt x="130709" y="8894"/>
                  </a:lnTo>
                  <a:lnTo>
                    <a:pt x="186172" y="1070"/>
                  </a:lnTo>
                  <a:lnTo>
                    <a:pt x="214154" y="0"/>
                  </a:lnTo>
                  <a:lnTo>
                    <a:pt x="261805" y="16165"/>
                  </a:lnTo>
                  <a:lnTo>
                    <a:pt x="319563" y="59135"/>
                  </a:lnTo>
                  <a:lnTo>
                    <a:pt x="346719" y="86069"/>
                  </a:lnTo>
                  <a:lnTo>
                    <a:pt x="389308" y="146780"/>
                  </a:lnTo>
                  <a:lnTo>
                    <a:pt x="413164" y="204806"/>
                  </a:lnTo>
                  <a:lnTo>
                    <a:pt x="427970" y="259264"/>
                  </a:lnTo>
                  <a:lnTo>
                    <a:pt x="442159" y="318201"/>
                  </a:lnTo>
                  <a:lnTo>
                    <a:pt x="450638" y="380232"/>
                  </a:lnTo>
                  <a:lnTo>
                    <a:pt x="452107" y="428954"/>
                  </a:lnTo>
                  <a:lnTo>
                    <a:pt x="451433" y="490583"/>
                  </a:lnTo>
                  <a:lnTo>
                    <a:pt x="445453" y="539509"/>
                  </a:lnTo>
                  <a:lnTo>
                    <a:pt x="439720" y="595436"/>
                  </a:lnTo>
                  <a:lnTo>
                    <a:pt x="422080" y="646214"/>
                  </a:lnTo>
                  <a:lnTo>
                    <a:pt x="388830" y="706201"/>
                  </a:lnTo>
                  <a:lnTo>
                    <a:pt x="351316" y="752055"/>
                  </a:lnTo>
                  <a:lnTo>
                    <a:pt x="324412" y="768670"/>
                  </a:lnTo>
                  <a:lnTo>
                    <a:pt x="294214" y="781003"/>
                  </a:lnTo>
                  <a:lnTo>
                    <a:pt x="246272" y="786476"/>
                  </a:lnTo>
                  <a:lnTo>
                    <a:pt x="198791" y="782509"/>
                  </a:lnTo>
                  <a:lnTo>
                    <a:pt x="155087" y="768336"/>
                  </a:lnTo>
                  <a:lnTo>
                    <a:pt x="132878" y="752788"/>
                  </a:lnTo>
                  <a:lnTo>
                    <a:pt x="116378" y="733010"/>
                  </a:lnTo>
                  <a:lnTo>
                    <a:pt x="101683" y="695567"/>
                  </a:lnTo>
                  <a:lnTo>
                    <a:pt x="97834" y="668584"/>
                  </a:lnTo>
                  <a:lnTo>
                    <a:pt x="102363" y="644113"/>
                  </a:lnTo>
                  <a:lnTo>
                    <a:pt x="118067" y="613725"/>
                  </a:lnTo>
                  <a:lnTo>
                    <a:pt x="140657" y="589904"/>
                  </a:lnTo>
                  <a:lnTo>
                    <a:pt x="149923" y="582497"/>
                  </a:lnTo>
                  <a:lnTo>
                    <a:pt x="178936" y="574267"/>
                  </a:lnTo>
                  <a:lnTo>
                    <a:pt x="231612" y="572753"/>
                  </a:lnTo>
                  <a:lnTo>
                    <a:pt x="290635" y="582722"/>
                  </a:lnTo>
                  <a:lnTo>
                    <a:pt x="346892" y="599400"/>
                  </a:lnTo>
                  <a:lnTo>
                    <a:pt x="367084" y="607516"/>
                  </a:lnTo>
                  <a:lnTo>
                    <a:pt x="423264" y="638072"/>
                  </a:lnTo>
                  <a:lnTo>
                    <a:pt x="477384" y="669947"/>
                  </a:lnTo>
                  <a:lnTo>
                    <a:pt x="537269" y="720680"/>
                  </a:lnTo>
                  <a:lnTo>
                    <a:pt x="558010" y="736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0538" y="1526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30419" y="796602"/>
              <a:ext cx="501002" cy="755604"/>
            </a:xfrm>
            <a:custGeom>
              <a:avLst/>
              <a:gdLst/>
              <a:ahLst/>
              <a:cxnLst/>
              <a:rect l="0" t="0" r="0" b="0"/>
              <a:pathLst>
                <a:path w="501002" h="755604">
                  <a:moveTo>
                    <a:pt x="380772" y="35149"/>
                  </a:moveTo>
                  <a:lnTo>
                    <a:pt x="323508" y="35149"/>
                  </a:lnTo>
                  <a:lnTo>
                    <a:pt x="270998" y="35149"/>
                  </a:lnTo>
                  <a:lnTo>
                    <a:pt x="214106" y="35149"/>
                  </a:lnTo>
                  <a:lnTo>
                    <a:pt x="160204" y="32029"/>
                  </a:lnTo>
                  <a:lnTo>
                    <a:pt x="110308" y="23696"/>
                  </a:lnTo>
                  <a:lnTo>
                    <a:pt x="57116" y="10400"/>
                  </a:lnTo>
                  <a:lnTo>
                    <a:pt x="23611" y="0"/>
                  </a:lnTo>
                  <a:lnTo>
                    <a:pt x="15153" y="1188"/>
                  </a:lnTo>
                  <a:lnTo>
                    <a:pt x="8344" y="5489"/>
                  </a:lnTo>
                  <a:lnTo>
                    <a:pt x="2636" y="11866"/>
                  </a:lnTo>
                  <a:lnTo>
                    <a:pt x="0" y="19627"/>
                  </a:lnTo>
                  <a:lnTo>
                    <a:pt x="1285" y="73052"/>
                  </a:lnTo>
                  <a:lnTo>
                    <a:pt x="8891" y="135356"/>
                  </a:lnTo>
                  <a:lnTo>
                    <a:pt x="11272" y="186632"/>
                  </a:lnTo>
                  <a:lnTo>
                    <a:pt x="13148" y="237700"/>
                  </a:lnTo>
                  <a:lnTo>
                    <a:pt x="20550" y="300590"/>
                  </a:lnTo>
                  <a:lnTo>
                    <a:pt x="19016" y="345425"/>
                  </a:lnTo>
                  <a:lnTo>
                    <a:pt x="16769" y="357813"/>
                  </a:lnTo>
                  <a:lnTo>
                    <a:pt x="17611" y="363732"/>
                  </a:lnTo>
                  <a:lnTo>
                    <a:pt x="20511" y="365339"/>
                  </a:lnTo>
                  <a:lnTo>
                    <a:pt x="24785" y="364070"/>
                  </a:lnTo>
                  <a:lnTo>
                    <a:pt x="79471" y="317381"/>
                  </a:lnTo>
                  <a:lnTo>
                    <a:pt x="134207" y="295508"/>
                  </a:lnTo>
                  <a:lnTo>
                    <a:pt x="189435" y="289349"/>
                  </a:lnTo>
                  <a:lnTo>
                    <a:pt x="237252" y="290622"/>
                  </a:lnTo>
                  <a:lnTo>
                    <a:pt x="295924" y="310827"/>
                  </a:lnTo>
                  <a:lnTo>
                    <a:pt x="352574" y="342938"/>
                  </a:lnTo>
                  <a:lnTo>
                    <a:pt x="406204" y="385109"/>
                  </a:lnTo>
                  <a:lnTo>
                    <a:pt x="453256" y="430790"/>
                  </a:lnTo>
                  <a:lnTo>
                    <a:pt x="474519" y="476680"/>
                  </a:lnTo>
                  <a:lnTo>
                    <a:pt x="492184" y="536182"/>
                  </a:lnTo>
                  <a:lnTo>
                    <a:pt x="501001" y="580047"/>
                  </a:lnTo>
                  <a:lnTo>
                    <a:pt x="494685" y="640439"/>
                  </a:lnTo>
                  <a:lnTo>
                    <a:pt x="486382" y="664475"/>
                  </a:lnTo>
                  <a:lnTo>
                    <a:pt x="461977" y="696568"/>
                  </a:lnTo>
                  <a:lnTo>
                    <a:pt x="432519" y="720245"/>
                  </a:lnTo>
                  <a:lnTo>
                    <a:pt x="380654" y="743241"/>
                  </a:lnTo>
                  <a:lnTo>
                    <a:pt x="331400" y="755603"/>
                  </a:lnTo>
                  <a:lnTo>
                    <a:pt x="270329" y="746323"/>
                  </a:lnTo>
                  <a:lnTo>
                    <a:pt x="213023" y="726745"/>
                  </a:lnTo>
                  <a:lnTo>
                    <a:pt x="162107" y="694502"/>
                  </a:lnTo>
                  <a:lnTo>
                    <a:pt x="138617" y="6668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95502" y="111602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8997" y="8334"/>
                  </a:lnTo>
                  <a:lnTo>
                    <a:pt x="49866" y="156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8228" y="879165"/>
              <a:ext cx="494840" cy="763281"/>
            </a:xfrm>
            <a:custGeom>
              <a:avLst/>
              <a:gdLst/>
              <a:ahLst/>
              <a:cxnLst/>
              <a:rect l="0" t="0" r="0" b="0"/>
              <a:pathLst>
                <a:path w="494840" h="763281">
                  <a:moveTo>
                    <a:pt x="0" y="710638"/>
                  </a:moveTo>
                  <a:lnTo>
                    <a:pt x="2339" y="668610"/>
                  </a:lnTo>
                  <a:lnTo>
                    <a:pt x="15641" y="619676"/>
                  </a:lnTo>
                  <a:lnTo>
                    <a:pt x="27510" y="563583"/>
                  </a:lnTo>
                  <a:lnTo>
                    <a:pt x="42002" y="504642"/>
                  </a:lnTo>
                  <a:lnTo>
                    <a:pt x="56130" y="453268"/>
                  </a:lnTo>
                  <a:lnTo>
                    <a:pt x="62950" y="398060"/>
                  </a:lnTo>
                  <a:lnTo>
                    <a:pt x="74349" y="342094"/>
                  </a:lnTo>
                  <a:lnTo>
                    <a:pt x="91332" y="279180"/>
                  </a:lnTo>
                  <a:lnTo>
                    <a:pt x="105302" y="219436"/>
                  </a:lnTo>
                  <a:lnTo>
                    <a:pt x="115818" y="167353"/>
                  </a:lnTo>
                  <a:lnTo>
                    <a:pt x="129852" y="113422"/>
                  </a:lnTo>
                  <a:lnTo>
                    <a:pt x="133361" y="110113"/>
                  </a:lnTo>
                  <a:lnTo>
                    <a:pt x="136870" y="112586"/>
                  </a:lnTo>
                  <a:lnTo>
                    <a:pt x="140380" y="118914"/>
                  </a:lnTo>
                  <a:lnTo>
                    <a:pt x="149594" y="175715"/>
                  </a:lnTo>
                  <a:lnTo>
                    <a:pt x="161697" y="213280"/>
                  </a:lnTo>
                  <a:lnTo>
                    <a:pt x="174810" y="234566"/>
                  </a:lnTo>
                  <a:lnTo>
                    <a:pt x="192337" y="251826"/>
                  </a:lnTo>
                  <a:lnTo>
                    <a:pt x="201924" y="256194"/>
                  </a:lnTo>
                  <a:lnTo>
                    <a:pt x="221935" y="257929"/>
                  </a:lnTo>
                  <a:lnTo>
                    <a:pt x="258521" y="252328"/>
                  </a:lnTo>
                  <a:lnTo>
                    <a:pt x="279064" y="243342"/>
                  </a:lnTo>
                  <a:lnTo>
                    <a:pt x="311317" y="218509"/>
                  </a:lnTo>
                  <a:lnTo>
                    <a:pt x="355638" y="161202"/>
                  </a:lnTo>
                  <a:lnTo>
                    <a:pt x="385584" y="106618"/>
                  </a:lnTo>
                  <a:lnTo>
                    <a:pt x="412860" y="51945"/>
                  </a:lnTo>
                  <a:lnTo>
                    <a:pt x="433845" y="9257"/>
                  </a:lnTo>
                  <a:lnTo>
                    <a:pt x="440139" y="895"/>
                  </a:lnTo>
                  <a:lnTo>
                    <a:pt x="444334" y="0"/>
                  </a:lnTo>
                  <a:lnTo>
                    <a:pt x="447131" y="4082"/>
                  </a:lnTo>
                  <a:lnTo>
                    <a:pt x="448996" y="11483"/>
                  </a:lnTo>
                  <a:lnTo>
                    <a:pt x="443583" y="65389"/>
                  </a:lnTo>
                  <a:lnTo>
                    <a:pt x="435718" y="117550"/>
                  </a:lnTo>
                  <a:lnTo>
                    <a:pt x="432868" y="180319"/>
                  </a:lnTo>
                  <a:lnTo>
                    <a:pt x="430854" y="233622"/>
                  </a:lnTo>
                  <a:lnTo>
                    <a:pt x="424538" y="296209"/>
                  </a:lnTo>
                  <a:lnTo>
                    <a:pt x="422146" y="349458"/>
                  </a:lnTo>
                  <a:lnTo>
                    <a:pt x="421438" y="412029"/>
                  </a:lnTo>
                  <a:lnTo>
                    <a:pt x="421228" y="461764"/>
                  </a:lnTo>
                  <a:lnTo>
                    <a:pt x="422336" y="509645"/>
                  </a:lnTo>
                  <a:lnTo>
                    <a:pt x="429553" y="569456"/>
                  </a:lnTo>
                  <a:lnTo>
                    <a:pt x="442472" y="623478"/>
                  </a:lnTo>
                  <a:lnTo>
                    <a:pt x="460950" y="678666"/>
                  </a:lnTo>
                  <a:lnTo>
                    <a:pt x="489187" y="739850"/>
                  </a:lnTo>
                  <a:lnTo>
                    <a:pt x="494839" y="763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17803" y="1305533"/>
              <a:ext cx="166389" cy="252545"/>
            </a:xfrm>
            <a:custGeom>
              <a:avLst/>
              <a:gdLst/>
              <a:ahLst/>
              <a:cxnLst/>
              <a:rect l="0" t="0" r="0" b="0"/>
              <a:pathLst>
                <a:path w="166389" h="252545">
                  <a:moveTo>
                    <a:pt x="30549" y="21057"/>
                  </a:moveTo>
                  <a:lnTo>
                    <a:pt x="14908" y="39038"/>
                  </a:lnTo>
                  <a:lnTo>
                    <a:pt x="6830" y="55955"/>
                  </a:lnTo>
                  <a:lnTo>
                    <a:pt x="0" y="117174"/>
                  </a:lnTo>
                  <a:lnTo>
                    <a:pt x="4757" y="177824"/>
                  </a:lnTo>
                  <a:lnTo>
                    <a:pt x="19267" y="217635"/>
                  </a:lnTo>
                  <a:lnTo>
                    <a:pt x="38384" y="246069"/>
                  </a:lnTo>
                  <a:lnTo>
                    <a:pt x="47471" y="250614"/>
                  </a:lnTo>
                  <a:lnTo>
                    <a:pt x="70045" y="252544"/>
                  </a:lnTo>
                  <a:lnTo>
                    <a:pt x="92556" y="246383"/>
                  </a:lnTo>
                  <a:lnTo>
                    <a:pt x="103473" y="241464"/>
                  </a:lnTo>
                  <a:lnTo>
                    <a:pt x="121841" y="223521"/>
                  </a:lnTo>
                  <a:lnTo>
                    <a:pt x="147108" y="179463"/>
                  </a:lnTo>
                  <a:lnTo>
                    <a:pt x="162194" y="128560"/>
                  </a:lnTo>
                  <a:lnTo>
                    <a:pt x="166388" y="70325"/>
                  </a:lnTo>
                  <a:lnTo>
                    <a:pt x="163994" y="29416"/>
                  </a:lnTo>
                  <a:lnTo>
                    <a:pt x="1568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90507" y="1031792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3293" y="27556"/>
                  </a:lnTo>
                  <a:lnTo>
                    <a:pt x="2146" y="73026"/>
                  </a:lnTo>
                  <a:lnTo>
                    <a:pt x="7525" y="133811"/>
                  </a:lnTo>
                  <a:lnTo>
                    <a:pt x="9639" y="183018"/>
                  </a:lnTo>
                  <a:lnTo>
                    <a:pt x="10354" y="241566"/>
                  </a:lnTo>
                  <a:lnTo>
                    <a:pt x="10495" y="298191"/>
                  </a:lnTo>
                  <a:lnTo>
                    <a:pt x="10522" y="354437"/>
                  </a:lnTo>
                  <a:lnTo>
                    <a:pt x="7408" y="407488"/>
                  </a:lnTo>
                  <a:lnTo>
                    <a:pt x="1463" y="46328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64248" y="947564"/>
              <a:ext cx="21040" cy="589597"/>
            </a:xfrm>
            <a:custGeom>
              <a:avLst/>
              <a:gdLst/>
              <a:ahLst/>
              <a:cxnLst/>
              <a:rect l="0" t="0" r="0" b="0"/>
              <a:pathLst>
                <a:path w="21040" h="589597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12998" y="163517"/>
                  </a:lnTo>
                  <a:lnTo>
                    <a:pt x="19465" y="215184"/>
                  </a:lnTo>
                  <a:lnTo>
                    <a:pt x="20742" y="270450"/>
                  </a:lnTo>
                  <a:lnTo>
                    <a:pt x="20964" y="315920"/>
                  </a:lnTo>
                  <a:lnTo>
                    <a:pt x="21016" y="357218"/>
                  </a:lnTo>
                  <a:lnTo>
                    <a:pt x="21039" y="402869"/>
                  </a:lnTo>
                  <a:lnTo>
                    <a:pt x="19879" y="449284"/>
                  </a:lnTo>
                  <a:lnTo>
                    <a:pt x="13819" y="512537"/>
                  </a:lnTo>
                  <a:lnTo>
                    <a:pt x="11179" y="567659"/>
                  </a:lnTo>
                  <a:lnTo>
                    <a:pt x="1052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85264" y="1200248"/>
              <a:ext cx="379027" cy="73701"/>
            </a:xfrm>
            <a:custGeom>
              <a:avLst/>
              <a:gdLst/>
              <a:ahLst/>
              <a:cxnLst/>
              <a:rect l="0" t="0" r="0" b="0"/>
              <a:pathLst>
                <a:path w="379027" h="73701">
                  <a:moveTo>
                    <a:pt x="379026" y="0"/>
                  </a:moveTo>
                  <a:lnTo>
                    <a:pt x="323885" y="20244"/>
                  </a:lnTo>
                  <a:lnTo>
                    <a:pt x="269881" y="33814"/>
                  </a:lnTo>
                  <a:lnTo>
                    <a:pt x="226792" y="41545"/>
                  </a:lnTo>
                  <a:lnTo>
                    <a:pt x="181515" y="47710"/>
                  </a:lnTo>
                  <a:lnTo>
                    <a:pt x="120073" y="52351"/>
                  </a:lnTo>
                  <a:lnTo>
                    <a:pt x="59853" y="60687"/>
                  </a:lnTo>
                  <a:lnTo>
                    <a:pt x="22024" y="6555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85347" y="1431875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3863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16933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53803" y="1200516"/>
              <a:ext cx="166548" cy="622276"/>
            </a:xfrm>
            <a:custGeom>
              <a:avLst/>
              <a:gdLst/>
              <a:ahLst/>
              <a:cxnLst/>
              <a:rect l="0" t="0" r="0" b="0"/>
              <a:pathLst>
                <a:path w="166548" h="622276">
                  <a:moveTo>
                    <a:pt x="0" y="231359"/>
                  </a:moveTo>
                  <a:lnTo>
                    <a:pt x="0" y="283409"/>
                  </a:lnTo>
                  <a:lnTo>
                    <a:pt x="5589" y="342896"/>
                  </a:lnTo>
                  <a:lnTo>
                    <a:pt x="17958" y="400357"/>
                  </a:lnTo>
                  <a:lnTo>
                    <a:pt x="27028" y="460287"/>
                  </a:lnTo>
                  <a:lnTo>
                    <a:pt x="33805" y="521118"/>
                  </a:lnTo>
                  <a:lnTo>
                    <a:pt x="40473" y="578454"/>
                  </a:lnTo>
                  <a:lnTo>
                    <a:pt x="36039" y="617692"/>
                  </a:lnTo>
                  <a:lnTo>
                    <a:pt x="33385" y="622275"/>
                  </a:lnTo>
                  <a:lnTo>
                    <a:pt x="30445" y="621821"/>
                  </a:lnTo>
                  <a:lnTo>
                    <a:pt x="24060" y="611959"/>
                  </a:lnTo>
                  <a:lnTo>
                    <a:pt x="17322" y="595877"/>
                  </a:lnTo>
                  <a:lnTo>
                    <a:pt x="12541" y="550324"/>
                  </a:lnTo>
                  <a:lnTo>
                    <a:pt x="5536" y="492374"/>
                  </a:lnTo>
                  <a:lnTo>
                    <a:pt x="1640" y="441928"/>
                  </a:lnTo>
                  <a:lnTo>
                    <a:pt x="486" y="386167"/>
                  </a:lnTo>
                  <a:lnTo>
                    <a:pt x="144" y="336370"/>
                  </a:lnTo>
                  <a:lnTo>
                    <a:pt x="43" y="275211"/>
                  </a:lnTo>
                  <a:lnTo>
                    <a:pt x="19" y="229012"/>
                  </a:lnTo>
                  <a:lnTo>
                    <a:pt x="9" y="182353"/>
                  </a:lnTo>
                  <a:lnTo>
                    <a:pt x="4" y="138219"/>
                  </a:lnTo>
                  <a:lnTo>
                    <a:pt x="5591" y="79500"/>
                  </a:lnTo>
                  <a:lnTo>
                    <a:pt x="19129" y="25237"/>
                  </a:lnTo>
                  <a:lnTo>
                    <a:pt x="30339" y="6779"/>
                  </a:lnTo>
                  <a:lnTo>
                    <a:pt x="37774" y="2090"/>
                  </a:lnTo>
                  <a:lnTo>
                    <a:pt x="55393" y="0"/>
                  </a:lnTo>
                  <a:lnTo>
                    <a:pt x="63835" y="3420"/>
                  </a:lnTo>
                  <a:lnTo>
                    <a:pt x="123981" y="60616"/>
                  </a:lnTo>
                  <a:lnTo>
                    <a:pt x="146699" y="89522"/>
                  </a:lnTo>
                  <a:lnTo>
                    <a:pt x="158787" y="115678"/>
                  </a:lnTo>
                  <a:lnTo>
                    <a:pt x="166547" y="177010"/>
                  </a:lnTo>
                  <a:lnTo>
                    <a:pt x="165268" y="206034"/>
                  </a:lnTo>
                  <a:lnTo>
                    <a:pt x="151394" y="246342"/>
                  </a:lnTo>
                  <a:lnTo>
                    <a:pt x="139036" y="265704"/>
                  </a:lnTo>
                  <a:lnTo>
                    <a:pt x="95228" y="297198"/>
                  </a:lnTo>
                  <a:lnTo>
                    <a:pt x="42114" y="326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06487" y="947564"/>
              <a:ext cx="42115" cy="621183"/>
            </a:xfrm>
            <a:custGeom>
              <a:avLst/>
              <a:gdLst/>
              <a:ahLst/>
              <a:cxnLst/>
              <a:rect l="0" t="0" r="0" b="0"/>
              <a:pathLst>
                <a:path w="42115" h="621183">
                  <a:moveTo>
                    <a:pt x="42114" y="0"/>
                  </a:moveTo>
                  <a:lnTo>
                    <a:pt x="38995" y="57264"/>
                  </a:lnTo>
                  <a:lnTo>
                    <a:pt x="36900" y="103535"/>
                  </a:lnTo>
                  <a:lnTo>
                    <a:pt x="37450" y="146881"/>
                  </a:lnTo>
                  <a:lnTo>
                    <a:pt x="32744" y="209038"/>
                  </a:lnTo>
                  <a:lnTo>
                    <a:pt x="31929" y="260289"/>
                  </a:lnTo>
                  <a:lnTo>
                    <a:pt x="31687" y="312519"/>
                  </a:lnTo>
                  <a:lnTo>
                    <a:pt x="26027" y="365040"/>
                  </a:lnTo>
                  <a:lnTo>
                    <a:pt x="22530" y="417646"/>
                  </a:lnTo>
                  <a:lnTo>
                    <a:pt x="15904" y="470278"/>
                  </a:lnTo>
                  <a:lnTo>
                    <a:pt x="10421" y="533228"/>
                  </a:lnTo>
                  <a:lnTo>
                    <a:pt x="2406" y="591417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90715" y="1368704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16811" y="19151"/>
                  </a:lnTo>
                  <a:lnTo>
                    <a:pt x="49498" y="78807"/>
                  </a:lnTo>
                  <a:lnTo>
                    <a:pt x="91279" y="137858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38072" y="1337119"/>
              <a:ext cx="284270" cy="547483"/>
            </a:xfrm>
            <a:custGeom>
              <a:avLst/>
              <a:gdLst/>
              <a:ahLst/>
              <a:cxnLst/>
              <a:rect l="0" t="0" r="0" b="0"/>
              <a:pathLst>
                <a:path w="284270" h="547483">
                  <a:moveTo>
                    <a:pt x="284269" y="0"/>
                  </a:moveTo>
                  <a:lnTo>
                    <a:pt x="248353" y="57362"/>
                  </a:lnTo>
                  <a:lnTo>
                    <a:pt x="219561" y="114817"/>
                  </a:lnTo>
                  <a:lnTo>
                    <a:pt x="188299" y="173372"/>
                  </a:lnTo>
                  <a:lnTo>
                    <a:pt x="161501" y="231211"/>
                  </a:lnTo>
                  <a:lnTo>
                    <a:pt x="139006" y="293286"/>
                  </a:lnTo>
                  <a:lnTo>
                    <a:pt x="112032" y="352298"/>
                  </a:lnTo>
                  <a:lnTo>
                    <a:pt x="82762" y="415454"/>
                  </a:lnTo>
                  <a:lnTo>
                    <a:pt x="57509" y="464470"/>
                  </a:lnTo>
                  <a:lnTo>
                    <a:pt x="23058" y="51869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96041" y="135817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2723" y="57264"/>
                  </a:lnTo>
                  <a:lnTo>
                    <a:pt x="11178" y="109774"/>
                  </a:lnTo>
                  <a:lnTo>
                    <a:pt x="7601" y="160427"/>
                  </a:lnTo>
                  <a:lnTo>
                    <a:pt x="2252" y="19766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06570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76492" y="1313320"/>
              <a:ext cx="215702" cy="308069"/>
            </a:xfrm>
            <a:custGeom>
              <a:avLst/>
              <a:gdLst/>
              <a:ahLst/>
              <a:cxnLst/>
              <a:rect l="0" t="0" r="0" b="0"/>
              <a:pathLst>
                <a:path w="215702" h="308069">
                  <a:moveTo>
                    <a:pt x="9062" y="108027"/>
                  </a:moveTo>
                  <a:lnTo>
                    <a:pt x="16298" y="136753"/>
                  </a:lnTo>
                  <a:lnTo>
                    <a:pt x="18615" y="185948"/>
                  </a:lnTo>
                  <a:lnTo>
                    <a:pt x="20472" y="236920"/>
                  </a:lnTo>
                  <a:lnTo>
                    <a:pt x="25052" y="267478"/>
                  </a:lnTo>
                  <a:lnTo>
                    <a:pt x="24401" y="272819"/>
                  </a:lnTo>
                  <a:lnTo>
                    <a:pt x="21628" y="271701"/>
                  </a:lnTo>
                  <a:lnTo>
                    <a:pt x="13477" y="259150"/>
                  </a:lnTo>
                  <a:lnTo>
                    <a:pt x="5956" y="241873"/>
                  </a:lnTo>
                  <a:lnTo>
                    <a:pt x="0" y="185375"/>
                  </a:lnTo>
                  <a:lnTo>
                    <a:pt x="138" y="135104"/>
                  </a:lnTo>
                  <a:lnTo>
                    <a:pt x="8238" y="84334"/>
                  </a:lnTo>
                  <a:lnTo>
                    <a:pt x="24936" y="41475"/>
                  </a:lnTo>
                  <a:lnTo>
                    <a:pt x="37955" y="21516"/>
                  </a:lnTo>
                  <a:lnTo>
                    <a:pt x="54659" y="7966"/>
                  </a:lnTo>
                  <a:lnTo>
                    <a:pt x="64026" y="2715"/>
                  </a:lnTo>
                  <a:lnTo>
                    <a:pt x="83794" y="0"/>
                  </a:lnTo>
                  <a:lnTo>
                    <a:pt x="104278" y="3863"/>
                  </a:lnTo>
                  <a:lnTo>
                    <a:pt x="125080" y="13379"/>
                  </a:lnTo>
                  <a:lnTo>
                    <a:pt x="156523" y="43068"/>
                  </a:lnTo>
                  <a:lnTo>
                    <a:pt x="189325" y="103502"/>
                  </a:lnTo>
                  <a:lnTo>
                    <a:pt x="206363" y="155039"/>
                  </a:lnTo>
                  <a:lnTo>
                    <a:pt x="215701" y="211644"/>
                  </a:lnTo>
                  <a:lnTo>
                    <a:pt x="215349" y="262340"/>
                  </a:lnTo>
                  <a:lnTo>
                    <a:pt x="209104" y="308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64538" y="1350525"/>
              <a:ext cx="389079" cy="552143"/>
            </a:xfrm>
            <a:custGeom>
              <a:avLst/>
              <a:gdLst/>
              <a:ahLst/>
              <a:cxnLst/>
              <a:rect l="0" t="0" r="0" b="0"/>
              <a:pathLst>
                <a:path w="389079" h="552143">
                  <a:moveTo>
                    <a:pt x="326384" y="165578"/>
                  </a:moveTo>
                  <a:lnTo>
                    <a:pt x="350103" y="112551"/>
                  </a:lnTo>
                  <a:lnTo>
                    <a:pt x="351353" y="91707"/>
                  </a:lnTo>
                  <a:lnTo>
                    <a:pt x="342625" y="49731"/>
                  </a:lnTo>
                  <a:lnTo>
                    <a:pt x="327427" y="23758"/>
                  </a:lnTo>
                  <a:lnTo>
                    <a:pt x="311640" y="11690"/>
                  </a:lnTo>
                  <a:lnTo>
                    <a:pt x="291755" y="3597"/>
                  </a:lnTo>
                  <a:lnTo>
                    <a:pt x="267319" y="0"/>
                  </a:lnTo>
                  <a:lnTo>
                    <a:pt x="243981" y="4640"/>
                  </a:lnTo>
                  <a:lnTo>
                    <a:pt x="214231" y="20407"/>
                  </a:lnTo>
                  <a:lnTo>
                    <a:pt x="190598" y="43016"/>
                  </a:lnTo>
                  <a:lnTo>
                    <a:pt x="177128" y="64313"/>
                  </a:lnTo>
                  <a:lnTo>
                    <a:pt x="167241" y="93275"/>
                  </a:lnTo>
                  <a:lnTo>
                    <a:pt x="166277" y="136876"/>
                  </a:lnTo>
                  <a:lnTo>
                    <a:pt x="177601" y="192361"/>
                  </a:lnTo>
                  <a:lnTo>
                    <a:pt x="188508" y="216086"/>
                  </a:lnTo>
                  <a:lnTo>
                    <a:pt x="204274" y="232090"/>
                  </a:lnTo>
                  <a:lnTo>
                    <a:pt x="224150" y="241932"/>
                  </a:lnTo>
                  <a:lnTo>
                    <a:pt x="248581" y="246307"/>
                  </a:lnTo>
                  <a:lnTo>
                    <a:pt x="271918" y="242012"/>
                  </a:lnTo>
                  <a:lnTo>
                    <a:pt x="301667" y="226440"/>
                  </a:lnTo>
                  <a:lnTo>
                    <a:pt x="325300" y="203888"/>
                  </a:lnTo>
                  <a:lnTo>
                    <a:pt x="344000" y="174980"/>
                  </a:lnTo>
                  <a:lnTo>
                    <a:pt x="348657" y="164827"/>
                  </a:lnTo>
                  <a:lnTo>
                    <a:pt x="352931" y="162738"/>
                  </a:lnTo>
                  <a:lnTo>
                    <a:pt x="356950" y="166024"/>
                  </a:lnTo>
                  <a:lnTo>
                    <a:pt x="360799" y="172894"/>
                  </a:lnTo>
                  <a:lnTo>
                    <a:pt x="370603" y="227517"/>
                  </a:lnTo>
                  <a:lnTo>
                    <a:pt x="377363" y="287388"/>
                  </a:lnTo>
                  <a:lnTo>
                    <a:pt x="384123" y="346339"/>
                  </a:lnTo>
                  <a:lnTo>
                    <a:pt x="387946" y="402671"/>
                  </a:lnTo>
                  <a:lnTo>
                    <a:pt x="389078" y="456406"/>
                  </a:lnTo>
                  <a:lnTo>
                    <a:pt x="383103" y="485518"/>
                  </a:lnTo>
                  <a:lnTo>
                    <a:pt x="371480" y="508985"/>
                  </a:lnTo>
                  <a:lnTo>
                    <a:pt x="354615" y="527214"/>
                  </a:lnTo>
                  <a:lnTo>
                    <a:pt x="319801" y="545041"/>
                  </a:lnTo>
                  <a:lnTo>
                    <a:pt x="274260" y="552142"/>
                  </a:lnTo>
                  <a:lnTo>
                    <a:pt x="219772" y="547306"/>
                  </a:lnTo>
                  <a:lnTo>
                    <a:pt x="163774" y="545405"/>
                  </a:lnTo>
                  <a:lnTo>
                    <a:pt x="119192" y="544960"/>
                  </a:lnTo>
                  <a:lnTo>
                    <a:pt x="59233" y="544710"/>
                  </a:lnTo>
                  <a:lnTo>
                    <a:pt x="0" y="54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02380" y="2281042"/>
            <a:ext cx="2224031" cy="856451"/>
            <a:chOff x="3602380" y="2281042"/>
            <a:chExt cx="2224031" cy="856451"/>
          </a:xfrm>
        </p:grpSpPr>
        <p:sp>
          <p:nvSpPr>
            <p:cNvPr id="22" name="Freeform 21"/>
            <p:cNvSpPr/>
            <p:nvPr/>
          </p:nvSpPr>
          <p:spPr>
            <a:xfrm>
              <a:off x="3602380" y="2281042"/>
              <a:ext cx="492199" cy="540596"/>
            </a:xfrm>
            <a:custGeom>
              <a:avLst/>
              <a:gdLst/>
              <a:ahLst/>
              <a:cxnLst/>
              <a:rect l="0" t="0" r="0" b="0"/>
              <a:pathLst>
                <a:path w="492199" h="540596">
                  <a:moveTo>
                    <a:pt x="61537" y="530066"/>
                  </a:moveTo>
                  <a:lnTo>
                    <a:pt x="54301" y="502510"/>
                  </a:lnTo>
                  <a:lnTo>
                    <a:pt x="48539" y="443168"/>
                  </a:lnTo>
                  <a:lnTo>
                    <a:pt x="42868" y="392405"/>
                  </a:lnTo>
                  <a:lnTo>
                    <a:pt x="35362" y="334028"/>
                  </a:lnTo>
                  <a:lnTo>
                    <a:pt x="31554" y="282858"/>
                  </a:lnTo>
                  <a:lnTo>
                    <a:pt x="24837" y="228832"/>
                  </a:lnTo>
                  <a:lnTo>
                    <a:pt x="13257" y="172646"/>
                  </a:lnTo>
                  <a:lnTo>
                    <a:pt x="6636" y="110768"/>
                  </a:lnTo>
                  <a:lnTo>
                    <a:pt x="0" y="53138"/>
                  </a:lnTo>
                  <a:lnTo>
                    <a:pt x="4439" y="16358"/>
                  </a:lnTo>
                  <a:lnTo>
                    <a:pt x="10604" y="8609"/>
                  </a:lnTo>
                  <a:lnTo>
                    <a:pt x="29931" y="0"/>
                  </a:lnTo>
                  <a:lnTo>
                    <a:pt x="72709" y="743"/>
                  </a:lnTo>
                  <a:lnTo>
                    <a:pt x="129991" y="18710"/>
                  </a:lnTo>
                  <a:lnTo>
                    <a:pt x="182553" y="40976"/>
                  </a:lnTo>
                  <a:lnTo>
                    <a:pt x="237390" y="67298"/>
                  </a:lnTo>
                  <a:lnTo>
                    <a:pt x="292751" y="98924"/>
                  </a:lnTo>
                  <a:lnTo>
                    <a:pt x="344582" y="134732"/>
                  </a:lnTo>
                  <a:lnTo>
                    <a:pt x="406505" y="192508"/>
                  </a:lnTo>
                  <a:lnTo>
                    <a:pt x="457965" y="251315"/>
                  </a:lnTo>
                  <a:lnTo>
                    <a:pt x="481733" y="299166"/>
                  </a:lnTo>
                  <a:lnTo>
                    <a:pt x="488107" y="322159"/>
                  </a:lnTo>
                  <a:lnTo>
                    <a:pt x="492198" y="381460"/>
                  </a:lnTo>
                  <a:lnTo>
                    <a:pt x="490418" y="410207"/>
                  </a:lnTo>
                  <a:lnTo>
                    <a:pt x="481828" y="438581"/>
                  </a:lnTo>
                  <a:lnTo>
                    <a:pt x="463972" y="463670"/>
                  </a:lnTo>
                  <a:lnTo>
                    <a:pt x="427611" y="494406"/>
                  </a:lnTo>
                  <a:lnTo>
                    <a:pt x="367931" y="524634"/>
                  </a:lnTo>
                  <a:lnTo>
                    <a:pt x="334424" y="535346"/>
                  </a:lnTo>
                  <a:lnTo>
                    <a:pt x="275534" y="539558"/>
                  </a:lnTo>
                  <a:lnTo>
                    <a:pt x="214241" y="540288"/>
                  </a:lnTo>
                  <a:lnTo>
                    <a:pt x="153576" y="540504"/>
                  </a:lnTo>
                  <a:lnTo>
                    <a:pt x="103651" y="540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37699" y="2615287"/>
              <a:ext cx="230008" cy="269522"/>
            </a:xfrm>
            <a:custGeom>
              <a:avLst/>
              <a:gdLst/>
              <a:ahLst/>
              <a:cxnLst/>
              <a:rect l="0" t="0" r="0" b="0"/>
              <a:pathLst>
                <a:path w="230008" h="269522">
                  <a:moveTo>
                    <a:pt x="0" y="101065"/>
                  </a:moveTo>
                  <a:lnTo>
                    <a:pt x="48931" y="109398"/>
                  </a:lnTo>
                  <a:lnTo>
                    <a:pt x="108061" y="111160"/>
                  </a:lnTo>
                  <a:lnTo>
                    <a:pt x="167435" y="100084"/>
                  </a:lnTo>
                  <a:lnTo>
                    <a:pt x="187890" y="92440"/>
                  </a:lnTo>
                  <a:lnTo>
                    <a:pt x="227442" y="61787"/>
                  </a:lnTo>
                  <a:lnTo>
                    <a:pt x="230007" y="53822"/>
                  </a:lnTo>
                  <a:lnTo>
                    <a:pt x="226618" y="35615"/>
                  </a:lnTo>
                  <a:lnTo>
                    <a:pt x="214193" y="18943"/>
                  </a:lnTo>
                  <a:lnTo>
                    <a:pt x="205966" y="11222"/>
                  </a:lnTo>
                  <a:lnTo>
                    <a:pt x="184348" y="2643"/>
                  </a:lnTo>
                  <a:lnTo>
                    <a:pt x="160311" y="0"/>
                  </a:lnTo>
                  <a:lnTo>
                    <a:pt x="125879" y="6259"/>
                  </a:lnTo>
                  <a:lnTo>
                    <a:pt x="87730" y="23581"/>
                  </a:lnTo>
                  <a:lnTo>
                    <a:pt x="54850" y="51591"/>
                  </a:lnTo>
                  <a:lnTo>
                    <a:pt x="25306" y="99264"/>
                  </a:lnTo>
                  <a:lnTo>
                    <a:pt x="17097" y="122492"/>
                  </a:lnTo>
                  <a:lnTo>
                    <a:pt x="13448" y="148412"/>
                  </a:lnTo>
                  <a:lnTo>
                    <a:pt x="18065" y="172411"/>
                  </a:lnTo>
                  <a:lnTo>
                    <a:pt x="40093" y="216413"/>
                  </a:lnTo>
                  <a:lnTo>
                    <a:pt x="65692" y="242737"/>
                  </a:lnTo>
                  <a:lnTo>
                    <a:pt x="115814" y="26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94156" y="2626535"/>
              <a:ext cx="154156" cy="250764"/>
            </a:xfrm>
            <a:custGeom>
              <a:avLst/>
              <a:gdLst/>
              <a:ahLst/>
              <a:cxnLst/>
              <a:rect l="0" t="0" r="0" b="0"/>
              <a:pathLst>
                <a:path w="154156" h="250764">
                  <a:moveTo>
                    <a:pt x="154155" y="5589"/>
                  </a:moveTo>
                  <a:lnTo>
                    <a:pt x="137387" y="0"/>
                  </a:lnTo>
                  <a:lnTo>
                    <a:pt x="119796" y="375"/>
                  </a:lnTo>
                  <a:lnTo>
                    <a:pt x="100280" y="5611"/>
                  </a:lnTo>
                  <a:lnTo>
                    <a:pt x="48708" y="34592"/>
                  </a:lnTo>
                  <a:lnTo>
                    <a:pt x="33979" y="51235"/>
                  </a:lnTo>
                  <a:lnTo>
                    <a:pt x="5011" y="101980"/>
                  </a:lnTo>
                  <a:lnTo>
                    <a:pt x="0" y="140474"/>
                  </a:lnTo>
                  <a:lnTo>
                    <a:pt x="2973" y="167703"/>
                  </a:lnTo>
                  <a:lnTo>
                    <a:pt x="14433" y="192284"/>
                  </a:lnTo>
                  <a:lnTo>
                    <a:pt x="44797" y="231070"/>
                  </a:lnTo>
                  <a:lnTo>
                    <a:pt x="71840" y="248393"/>
                  </a:lnTo>
                  <a:lnTo>
                    <a:pt x="91834" y="250763"/>
                  </a:lnTo>
                  <a:lnTo>
                    <a:pt x="154155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4653" y="2716352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641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3596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00994" y="2675481"/>
              <a:ext cx="284271" cy="230385"/>
            </a:xfrm>
            <a:custGeom>
              <a:avLst/>
              <a:gdLst/>
              <a:ahLst/>
              <a:cxnLst/>
              <a:rect l="0" t="0" r="0" b="0"/>
              <a:pathLst>
                <a:path w="284271" h="230385">
                  <a:moveTo>
                    <a:pt x="0" y="114570"/>
                  </a:moveTo>
                  <a:lnTo>
                    <a:pt x="0" y="171834"/>
                  </a:lnTo>
                  <a:lnTo>
                    <a:pt x="0" y="191494"/>
                  </a:lnTo>
                  <a:lnTo>
                    <a:pt x="0" y="134709"/>
                  </a:lnTo>
                  <a:lnTo>
                    <a:pt x="1170" y="77648"/>
                  </a:lnTo>
                  <a:lnTo>
                    <a:pt x="9576" y="43579"/>
                  </a:lnTo>
                  <a:lnTo>
                    <a:pt x="20244" y="26087"/>
                  </a:lnTo>
                  <a:lnTo>
                    <a:pt x="27534" y="22826"/>
                  </a:lnTo>
                  <a:lnTo>
                    <a:pt x="35904" y="22992"/>
                  </a:lnTo>
                  <a:lnTo>
                    <a:pt x="44993" y="25442"/>
                  </a:lnTo>
                  <a:lnTo>
                    <a:pt x="61331" y="37523"/>
                  </a:lnTo>
                  <a:lnTo>
                    <a:pt x="75222" y="54591"/>
                  </a:lnTo>
                  <a:lnTo>
                    <a:pt x="103132" y="104462"/>
                  </a:lnTo>
                  <a:lnTo>
                    <a:pt x="107359" y="106662"/>
                  </a:lnTo>
                  <a:lnTo>
                    <a:pt x="110177" y="103449"/>
                  </a:lnTo>
                  <a:lnTo>
                    <a:pt x="130138" y="40220"/>
                  </a:lnTo>
                  <a:lnTo>
                    <a:pt x="146055" y="9093"/>
                  </a:lnTo>
                  <a:lnTo>
                    <a:pt x="155861" y="3308"/>
                  </a:lnTo>
                  <a:lnTo>
                    <a:pt x="182356" y="0"/>
                  </a:lnTo>
                  <a:lnTo>
                    <a:pt x="207389" y="8668"/>
                  </a:lnTo>
                  <a:lnTo>
                    <a:pt x="229044" y="24219"/>
                  </a:lnTo>
                  <a:lnTo>
                    <a:pt x="253219" y="52705"/>
                  </a:lnTo>
                  <a:lnTo>
                    <a:pt x="276397" y="104214"/>
                  </a:lnTo>
                  <a:lnTo>
                    <a:pt x="282715" y="155765"/>
                  </a:lnTo>
                  <a:lnTo>
                    <a:pt x="283963" y="208582"/>
                  </a:lnTo>
                  <a:lnTo>
                    <a:pt x="284270" y="230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51179" y="2682082"/>
              <a:ext cx="270998" cy="276426"/>
            </a:xfrm>
            <a:custGeom>
              <a:avLst/>
              <a:gdLst/>
              <a:ahLst/>
              <a:cxnLst/>
              <a:rect l="0" t="0" r="0" b="0"/>
              <a:pathLst>
                <a:path w="270998" h="276426">
                  <a:moveTo>
                    <a:pt x="155183" y="65855"/>
                  </a:moveTo>
                  <a:lnTo>
                    <a:pt x="118097" y="14320"/>
                  </a:lnTo>
                  <a:lnTo>
                    <a:pt x="100096" y="2787"/>
                  </a:lnTo>
                  <a:lnTo>
                    <a:pt x="80397" y="0"/>
                  </a:lnTo>
                  <a:lnTo>
                    <a:pt x="61114" y="3831"/>
                  </a:lnTo>
                  <a:lnTo>
                    <a:pt x="44745" y="13333"/>
                  </a:lnTo>
                  <a:lnTo>
                    <a:pt x="22375" y="37425"/>
                  </a:lnTo>
                  <a:lnTo>
                    <a:pt x="6518" y="66790"/>
                  </a:lnTo>
                  <a:lnTo>
                    <a:pt x="0" y="108896"/>
                  </a:lnTo>
                  <a:lnTo>
                    <a:pt x="6203" y="167121"/>
                  </a:lnTo>
                  <a:lnTo>
                    <a:pt x="16545" y="207254"/>
                  </a:lnTo>
                  <a:lnTo>
                    <a:pt x="27666" y="226575"/>
                  </a:lnTo>
                  <a:lnTo>
                    <a:pt x="36246" y="232663"/>
                  </a:lnTo>
                  <a:lnTo>
                    <a:pt x="58259" y="239428"/>
                  </a:lnTo>
                  <a:lnTo>
                    <a:pt x="68340" y="237723"/>
                  </a:lnTo>
                  <a:lnTo>
                    <a:pt x="85781" y="226469"/>
                  </a:lnTo>
                  <a:lnTo>
                    <a:pt x="103164" y="200402"/>
                  </a:lnTo>
                  <a:lnTo>
                    <a:pt x="118348" y="151747"/>
                  </a:lnTo>
                  <a:lnTo>
                    <a:pt x="128496" y="88749"/>
                  </a:lnTo>
                  <a:lnTo>
                    <a:pt x="130373" y="85797"/>
                  </a:lnTo>
                  <a:lnTo>
                    <a:pt x="131624" y="88509"/>
                  </a:lnTo>
                  <a:lnTo>
                    <a:pt x="135354" y="104000"/>
                  </a:lnTo>
                  <a:lnTo>
                    <a:pt x="157699" y="159858"/>
                  </a:lnTo>
                  <a:lnTo>
                    <a:pt x="187562" y="218369"/>
                  </a:lnTo>
                  <a:lnTo>
                    <a:pt x="211180" y="243236"/>
                  </a:lnTo>
                  <a:lnTo>
                    <a:pt x="240405" y="262302"/>
                  </a:lnTo>
                  <a:lnTo>
                    <a:pt x="270997" y="27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32705" y="2421554"/>
              <a:ext cx="21057" cy="536954"/>
            </a:xfrm>
            <a:custGeom>
              <a:avLst/>
              <a:gdLst/>
              <a:ahLst/>
              <a:cxnLst/>
              <a:rect l="0" t="0" r="0" b="0"/>
              <a:pathLst>
                <a:path w="21057" h="536954">
                  <a:moveTo>
                    <a:pt x="10528" y="0"/>
                  </a:moveTo>
                  <a:lnTo>
                    <a:pt x="3292" y="28726"/>
                  </a:lnTo>
                  <a:lnTo>
                    <a:pt x="975" y="80261"/>
                  </a:lnTo>
                  <a:lnTo>
                    <a:pt x="288" y="143364"/>
                  </a:lnTo>
                  <a:lnTo>
                    <a:pt x="85" y="193257"/>
                  </a:lnTo>
                  <a:lnTo>
                    <a:pt x="16" y="252037"/>
                  </a:lnTo>
                  <a:lnTo>
                    <a:pt x="3" y="308708"/>
                  </a:lnTo>
                  <a:lnTo>
                    <a:pt x="0" y="367680"/>
                  </a:lnTo>
                  <a:lnTo>
                    <a:pt x="7235" y="430857"/>
                  </a:lnTo>
                  <a:lnTo>
                    <a:pt x="10722" y="483681"/>
                  </a:lnTo>
                  <a:lnTo>
                    <a:pt x="21056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90187" y="2643086"/>
              <a:ext cx="236224" cy="314066"/>
            </a:xfrm>
            <a:custGeom>
              <a:avLst/>
              <a:gdLst/>
              <a:ahLst/>
              <a:cxnLst/>
              <a:rect l="0" t="0" r="0" b="0"/>
              <a:pathLst>
                <a:path w="236224" h="314066">
                  <a:moveTo>
                    <a:pt x="147844" y="10095"/>
                  </a:moveTo>
                  <a:lnTo>
                    <a:pt x="110366" y="1762"/>
                  </a:lnTo>
                  <a:lnTo>
                    <a:pt x="58942" y="0"/>
                  </a:lnTo>
                  <a:lnTo>
                    <a:pt x="37752" y="5998"/>
                  </a:lnTo>
                  <a:lnTo>
                    <a:pt x="20536" y="17633"/>
                  </a:lnTo>
                  <a:lnTo>
                    <a:pt x="5085" y="34502"/>
                  </a:lnTo>
                  <a:lnTo>
                    <a:pt x="1198" y="45084"/>
                  </a:lnTo>
                  <a:lnTo>
                    <a:pt x="0" y="69319"/>
                  </a:lnTo>
                  <a:lnTo>
                    <a:pt x="3657" y="79994"/>
                  </a:lnTo>
                  <a:lnTo>
                    <a:pt x="17081" y="98093"/>
                  </a:lnTo>
                  <a:lnTo>
                    <a:pt x="80270" y="134106"/>
                  </a:lnTo>
                  <a:lnTo>
                    <a:pt x="139855" y="156725"/>
                  </a:lnTo>
                  <a:lnTo>
                    <a:pt x="188380" y="176969"/>
                  </a:lnTo>
                  <a:lnTo>
                    <a:pt x="221076" y="202259"/>
                  </a:lnTo>
                  <a:lnTo>
                    <a:pt x="233034" y="228082"/>
                  </a:lnTo>
                  <a:lnTo>
                    <a:pt x="236223" y="243157"/>
                  </a:lnTo>
                  <a:lnTo>
                    <a:pt x="233527" y="266146"/>
                  </a:lnTo>
                  <a:lnTo>
                    <a:pt x="223360" y="284163"/>
                  </a:lnTo>
                  <a:lnTo>
                    <a:pt x="207143" y="299969"/>
                  </a:lnTo>
                  <a:lnTo>
                    <a:pt x="185117" y="308554"/>
                  </a:lnTo>
                  <a:lnTo>
                    <a:pt x="132850" y="314065"/>
                  </a:lnTo>
                  <a:lnTo>
                    <a:pt x="78635" y="306748"/>
                  </a:lnTo>
                  <a:lnTo>
                    <a:pt x="32030" y="29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4974" y="2990109"/>
              <a:ext cx="2053058" cy="147384"/>
            </a:xfrm>
            <a:custGeom>
              <a:avLst/>
              <a:gdLst/>
              <a:ahLst/>
              <a:cxnLst/>
              <a:rect l="0" t="0" r="0" b="0"/>
              <a:pathLst>
                <a:path w="2053058" h="147384">
                  <a:moveTo>
                    <a:pt x="2053057" y="147383"/>
                  </a:moveTo>
                  <a:lnTo>
                    <a:pt x="1992673" y="135930"/>
                  </a:lnTo>
                  <a:lnTo>
                    <a:pt x="1934950" y="126052"/>
                  </a:lnTo>
                  <a:lnTo>
                    <a:pt x="1873392" y="112596"/>
                  </a:lnTo>
                  <a:lnTo>
                    <a:pt x="1810700" y="96912"/>
                  </a:lnTo>
                  <a:lnTo>
                    <a:pt x="1767528" y="87517"/>
                  </a:lnTo>
                  <a:lnTo>
                    <a:pt x="1721044" y="75542"/>
                  </a:lnTo>
                  <a:lnTo>
                    <a:pt x="1669969" y="65541"/>
                  </a:lnTo>
                  <a:lnTo>
                    <a:pt x="1616074" y="57196"/>
                  </a:lnTo>
                  <a:lnTo>
                    <a:pt x="1560925" y="49588"/>
                  </a:lnTo>
                  <a:lnTo>
                    <a:pt x="1502099" y="42307"/>
                  </a:lnTo>
                  <a:lnTo>
                    <a:pt x="1440859" y="35172"/>
                  </a:lnTo>
                  <a:lnTo>
                    <a:pt x="1378546" y="28101"/>
                  </a:lnTo>
                  <a:lnTo>
                    <a:pt x="1346020" y="24578"/>
                  </a:lnTo>
                  <a:lnTo>
                    <a:pt x="1312638" y="21059"/>
                  </a:lnTo>
                  <a:lnTo>
                    <a:pt x="1278684" y="17544"/>
                  </a:lnTo>
                  <a:lnTo>
                    <a:pt x="1244350" y="14030"/>
                  </a:lnTo>
                  <a:lnTo>
                    <a:pt x="1209762" y="10518"/>
                  </a:lnTo>
                  <a:lnTo>
                    <a:pt x="1175006" y="7007"/>
                  </a:lnTo>
                  <a:lnTo>
                    <a:pt x="1140136" y="4666"/>
                  </a:lnTo>
                  <a:lnTo>
                    <a:pt x="1105191" y="3105"/>
                  </a:lnTo>
                  <a:lnTo>
                    <a:pt x="1070196" y="2065"/>
                  </a:lnTo>
                  <a:lnTo>
                    <a:pt x="1032829" y="1371"/>
                  </a:lnTo>
                  <a:lnTo>
                    <a:pt x="993879" y="909"/>
                  </a:lnTo>
                  <a:lnTo>
                    <a:pt x="953875" y="600"/>
                  </a:lnTo>
                  <a:lnTo>
                    <a:pt x="914337" y="395"/>
                  </a:lnTo>
                  <a:lnTo>
                    <a:pt x="875110" y="258"/>
                  </a:lnTo>
                  <a:lnTo>
                    <a:pt x="836090" y="167"/>
                  </a:lnTo>
                  <a:lnTo>
                    <a:pt x="796039" y="106"/>
                  </a:lnTo>
                  <a:lnTo>
                    <a:pt x="755301" y="65"/>
                  </a:lnTo>
                  <a:lnTo>
                    <a:pt x="714104" y="38"/>
                  </a:lnTo>
                  <a:lnTo>
                    <a:pt x="673771" y="20"/>
                  </a:lnTo>
                  <a:lnTo>
                    <a:pt x="634014" y="8"/>
                  </a:lnTo>
                  <a:lnTo>
                    <a:pt x="594642" y="0"/>
                  </a:lnTo>
                  <a:lnTo>
                    <a:pt x="554355" y="1165"/>
                  </a:lnTo>
                  <a:lnTo>
                    <a:pt x="513460" y="3111"/>
                  </a:lnTo>
                  <a:lnTo>
                    <a:pt x="472158" y="5578"/>
                  </a:lnTo>
                  <a:lnTo>
                    <a:pt x="431755" y="8393"/>
                  </a:lnTo>
                  <a:lnTo>
                    <a:pt x="391952" y="11439"/>
                  </a:lnTo>
                  <a:lnTo>
                    <a:pt x="352548" y="14639"/>
                  </a:lnTo>
                  <a:lnTo>
                    <a:pt x="312241" y="16773"/>
                  </a:lnTo>
                  <a:lnTo>
                    <a:pt x="271332" y="18196"/>
                  </a:lnTo>
                  <a:lnTo>
                    <a:pt x="230021" y="19144"/>
                  </a:lnTo>
                  <a:lnTo>
                    <a:pt x="191952" y="20946"/>
                  </a:lnTo>
                  <a:lnTo>
                    <a:pt x="156044" y="23317"/>
                  </a:lnTo>
                  <a:lnTo>
                    <a:pt x="92749" y="27902"/>
                  </a:lnTo>
                  <a:lnTo>
                    <a:pt x="30081" y="30483"/>
                  </a:lnTo>
                  <a:lnTo>
                    <a:pt x="0" y="31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959685" y="738551"/>
            <a:ext cx="3146430" cy="1251336"/>
            <a:chOff x="959685" y="738551"/>
            <a:chExt cx="3146430" cy="1251336"/>
          </a:xfrm>
        </p:grpSpPr>
        <p:sp>
          <p:nvSpPr>
            <p:cNvPr id="2" name="Freeform 1"/>
            <p:cNvSpPr/>
            <p:nvPr/>
          </p:nvSpPr>
          <p:spPr>
            <a:xfrm>
              <a:off x="959685" y="768580"/>
              <a:ext cx="19466" cy="726467"/>
            </a:xfrm>
            <a:custGeom>
              <a:avLst/>
              <a:gdLst/>
              <a:ahLst/>
              <a:cxnLst/>
              <a:rect l="0" t="0" r="0" b="0"/>
              <a:pathLst>
                <a:path w="19466" h="726467">
                  <a:moveTo>
                    <a:pt x="19465" y="0"/>
                  </a:moveTo>
                  <a:lnTo>
                    <a:pt x="11132" y="37478"/>
                  </a:lnTo>
                  <a:lnTo>
                    <a:pt x="3781" y="94490"/>
                  </a:lnTo>
                  <a:lnTo>
                    <a:pt x="0" y="150440"/>
                  </a:lnTo>
                  <a:lnTo>
                    <a:pt x="4469" y="200292"/>
                  </a:lnTo>
                  <a:lnTo>
                    <a:pt x="7613" y="255878"/>
                  </a:lnTo>
                  <a:lnTo>
                    <a:pt x="8544" y="305623"/>
                  </a:lnTo>
                  <a:lnTo>
                    <a:pt x="8820" y="366765"/>
                  </a:lnTo>
                  <a:lnTo>
                    <a:pt x="8902" y="419977"/>
                  </a:lnTo>
                  <a:lnTo>
                    <a:pt x="8926" y="482146"/>
                  </a:lnTo>
                  <a:lnTo>
                    <a:pt x="8932" y="525463"/>
                  </a:lnTo>
                  <a:lnTo>
                    <a:pt x="12055" y="579952"/>
                  </a:lnTo>
                  <a:lnTo>
                    <a:pt x="18001" y="640983"/>
                  </a:lnTo>
                  <a:lnTo>
                    <a:pt x="19176" y="697449"/>
                  </a:lnTo>
                  <a:lnTo>
                    <a:pt x="19465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1305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10901" y="738551"/>
              <a:ext cx="347442" cy="830196"/>
            </a:xfrm>
            <a:custGeom>
              <a:avLst/>
              <a:gdLst/>
              <a:ahLst/>
              <a:cxnLst/>
              <a:rect l="0" t="0" r="0" b="0"/>
              <a:pathLst>
                <a:path w="347442" h="830196">
                  <a:moveTo>
                    <a:pt x="0" y="745967"/>
                  </a:moveTo>
                  <a:lnTo>
                    <a:pt x="3120" y="697036"/>
                  </a:lnTo>
                  <a:lnTo>
                    <a:pt x="9065" y="637905"/>
                  </a:lnTo>
                  <a:lnTo>
                    <a:pt x="15684" y="584097"/>
                  </a:lnTo>
                  <a:lnTo>
                    <a:pt x="19465" y="534879"/>
                  </a:lnTo>
                  <a:lnTo>
                    <a:pt x="29148" y="476326"/>
                  </a:lnTo>
                  <a:lnTo>
                    <a:pt x="38922" y="430287"/>
                  </a:lnTo>
                  <a:lnTo>
                    <a:pt x="48057" y="369852"/>
                  </a:lnTo>
                  <a:lnTo>
                    <a:pt x="52454" y="317241"/>
                  </a:lnTo>
                  <a:lnTo>
                    <a:pt x="57628" y="274272"/>
                  </a:lnTo>
                  <a:lnTo>
                    <a:pt x="60708" y="230998"/>
                  </a:lnTo>
                  <a:lnTo>
                    <a:pt x="65561" y="176533"/>
                  </a:lnTo>
                  <a:lnTo>
                    <a:pt x="77681" y="121099"/>
                  </a:lnTo>
                  <a:lnTo>
                    <a:pt x="84105" y="74448"/>
                  </a:lnTo>
                  <a:lnTo>
                    <a:pt x="86486" y="76019"/>
                  </a:lnTo>
                  <a:lnTo>
                    <a:pt x="89243" y="81746"/>
                  </a:lnTo>
                  <a:lnTo>
                    <a:pt x="94030" y="143742"/>
                  </a:lnTo>
                  <a:lnTo>
                    <a:pt x="100202" y="204439"/>
                  </a:lnTo>
                  <a:lnTo>
                    <a:pt x="105451" y="264695"/>
                  </a:lnTo>
                  <a:lnTo>
                    <a:pt x="119807" y="323841"/>
                  </a:lnTo>
                  <a:lnTo>
                    <a:pt x="134626" y="372812"/>
                  </a:lnTo>
                  <a:lnTo>
                    <a:pt x="146012" y="391387"/>
                  </a:lnTo>
                  <a:lnTo>
                    <a:pt x="153493" y="396106"/>
                  </a:lnTo>
                  <a:lnTo>
                    <a:pt x="171165" y="398231"/>
                  </a:lnTo>
                  <a:lnTo>
                    <a:pt x="179620" y="393650"/>
                  </a:lnTo>
                  <a:lnTo>
                    <a:pt x="195255" y="376082"/>
                  </a:lnTo>
                  <a:lnTo>
                    <a:pt x="223126" y="316311"/>
                  </a:lnTo>
                  <a:lnTo>
                    <a:pt x="243986" y="272582"/>
                  </a:lnTo>
                  <a:lnTo>
                    <a:pt x="255696" y="223949"/>
                  </a:lnTo>
                  <a:lnTo>
                    <a:pt x="270133" y="169850"/>
                  </a:lnTo>
                  <a:lnTo>
                    <a:pt x="284250" y="119129"/>
                  </a:lnTo>
                  <a:lnTo>
                    <a:pt x="291673" y="70467"/>
                  </a:lnTo>
                  <a:lnTo>
                    <a:pt x="299770" y="7211"/>
                  </a:lnTo>
                  <a:lnTo>
                    <a:pt x="302792" y="779"/>
                  </a:lnTo>
                  <a:lnTo>
                    <a:pt x="305976" y="0"/>
                  </a:lnTo>
                  <a:lnTo>
                    <a:pt x="309269" y="2991"/>
                  </a:lnTo>
                  <a:lnTo>
                    <a:pt x="309809" y="21911"/>
                  </a:lnTo>
                  <a:lnTo>
                    <a:pt x="300623" y="70539"/>
                  </a:lnTo>
                  <a:lnTo>
                    <a:pt x="302113" y="125610"/>
                  </a:lnTo>
                  <a:lnTo>
                    <a:pt x="304374" y="177022"/>
                  </a:lnTo>
                  <a:lnTo>
                    <a:pt x="305044" y="227480"/>
                  </a:lnTo>
                  <a:lnTo>
                    <a:pt x="305271" y="289697"/>
                  </a:lnTo>
                  <a:lnTo>
                    <a:pt x="305310" y="339894"/>
                  </a:lnTo>
                  <a:lnTo>
                    <a:pt x="305321" y="390642"/>
                  </a:lnTo>
                  <a:lnTo>
                    <a:pt x="305325" y="453424"/>
                  </a:lnTo>
                  <a:lnTo>
                    <a:pt x="305326" y="516215"/>
                  </a:lnTo>
                  <a:lnTo>
                    <a:pt x="306496" y="577188"/>
                  </a:lnTo>
                  <a:lnTo>
                    <a:pt x="313732" y="640066"/>
                  </a:lnTo>
                  <a:lnTo>
                    <a:pt x="323285" y="700161"/>
                  </a:lnTo>
                  <a:lnTo>
                    <a:pt x="333874" y="756806"/>
                  </a:lnTo>
                  <a:lnTo>
                    <a:pt x="344979" y="819939"/>
                  </a:lnTo>
                  <a:lnTo>
                    <a:pt x="347441" y="830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86879" y="1221305"/>
              <a:ext cx="223690" cy="326317"/>
            </a:xfrm>
            <a:custGeom>
              <a:avLst/>
              <a:gdLst/>
              <a:ahLst/>
              <a:cxnLst/>
              <a:rect l="0" t="0" r="0" b="0"/>
              <a:pathLst>
                <a:path w="223690" h="326317">
                  <a:moveTo>
                    <a:pt x="8333" y="21057"/>
                  </a:moveTo>
                  <a:lnTo>
                    <a:pt x="0" y="58535"/>
                  </a:lnTo>
                  <a:lnTo>
                    <a:pt x="1574" y="96503"/>
                  </a:lnTo>
                  <a:lnTo>
                    <a:pt x="6998" y="156843"/>
                  </a:lnTo>
                  <a:lnTo>
                    <a:pt x="13527" y="207779"/>
                  </a:lnTo>
                  <a:lnTo>
                    <a:pt x="27383" y="267817"/>
                  </a:lnTo>
                  <a:lnTo>
                    <a:pt x="38637" y="292165"/>
                  </a:lnTo>
                  <a:lnTo>
                    <a:pt x="63715" y="320014"/>
                  </a:lnTo>
                  <a:lnTo>
                    <a:pt x="73331" y="324477"/>
                  </a:lnTo>
                  <a:lnTo>
                    <a:pt x="93373" y="326316"/>
                  </a:lnTo>
                  <a:lnTo>
                    <a:pt x="113979" y="316995"/>
                  </a:lnTo>
                  <a:lnTo>
                    <a:pt x="133665" y="299984"/>
                  </a:lnTo>
                  <a:lnTo>
                    <a:pt x="179902" y="238302"/>
                  </a:lnTo>
                  <a:lnTo>
                    <a:pt x="200068" y="200200"/>
                  </a:lnTo>
                  <a:lnTo>
                    <a:pt x="214836" y="138635"/>
                  </a:lnTo>
                  <a:lnTo>
                    <a:pt x="223689" y="81067"/>
                  </a:lnTo>
                  <a:lnTo>
                    <a:pt x="222141" y="44297"/>
                  </a:lnTo>
                  <a:lnTo>
                    <a:pt x="2083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95253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53181" y="873865"/>
              <a:ext cx="10529" cy="652768"/>
            </a:xfrm>
            <a:custGeom>
              <a:avLst/>
              <a:gdLst/>
              <a:ahLst/>
              <a:cxnLst/>
              <a:rect l="0" t="0" r="0" b="0"/>
              <a:pathLst>
                <a:path w="10529" h="65276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1170" y="158072"/>
                  </a:lnTo>
                  <a:lnTo>
                    <a:pt x="7236" y="218281"/>
                  </a:lnTo>
                  <a:lnTo>
                    <a:pt x="9553" y="268487"/>
                  </a:lnTo>
                  <a:lnTo>
                    <a:pt x="9070" y="318717"/>
                  </a:lnTo>
                  <a:lnTo>
                    <a:pt x="2138" y="378205"/>
                  </a:lnTo>
                  <a:lnTo>
                    <a:pt x="422" y="435016"/>
                  </a:lnTo>
                  <a:lnTo>
                    <a:pt x="83" y="493637"/>
                  </a:lnTo>
                  <a:lnTo>
                    <a:pt x="1194" y="549075"/>
                  </a:lnTo>
                  <a:lnTo>
                    <a:pt x="7243" y="600726"/>
                  </a:lnTo>
                  <a:lnTo>
                    <a:pt x="10528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16393" y="894922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21057" y="0"/>
                  </a:moveTo>
                  <a:lnTo>
                    <a:pt x="13822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10554" y="203750"/>
                  </a:lnTo>
                  <a:lnTo>
                    <a:pt x="10534" y="265678"/>
                  </a:lnTo>
                  <a:lnTo>
                    <a:pt x="10530" y="316585"/>
                  </a:lnTo>
                  <a:lnTo>
                    <a:pt x="10529" y="368714"/>
                  </a:lnTo>
                  <a:lnTo>
                    <a:pt x="7409" y="421204"/>
                  </a:lnTo>
                  <a:lnTo>
                    <a:pt x="2195" y="470682"/>
                  </a:lnTo>
                  <a:lnTo>
                    <a:pt x="434" y="529322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9523" y="1126549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04596" y="23719"/>
                  </a:lnTo>
                  <a:lnTo>
                    <a:pt x="144879" y="42002"/>
                  </a:lnTo>
                  <a:lnTo>
                    <a:pt x="85160" y="50541"/>
                  </a:lnTo>
                  <a:lnTo>
                    <a:pt x="28953" y="522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79606" y="131606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57264"/>
                  </a:lnTo>
                  <a:lnTo>
                    <a:pt x="434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0663" y="106337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90176" y="1242260"/>
              <a:ext cx="238002" cy="531901"/>
            </a:xfrm>
            <a:custGeom>
              <a:avLst/>
              <a:gdLst/>
              <a:ahLst/>
              <a:cxnLst/>
              <a:rect l="0" t="0" r="0" b="0"/>
              <a:pathLst>
                <a:path w="238002" h="531901">
                  <a:moveTo>
                    <a:pt x="0" y="136973"/>
                  </a:moveTo>
                  <a:lnTo>
                    <a:pt x="1170" y="187406"/>
                  </a:lnTo>
                  <a:lnTo>
                    <a:pt x="6066" y="241213"/>
                  </a:lnTo>
                  <a:lnTo>
                    <a:pt x="4664" y="295734"/>
                  </a:lnTo>
                  <a:lnTo>
                    <a:pt x="9370" y="351217"/>
                  </a:lnTo>
                  <a:lnTo>
                    <a:pt x="15774" y="409983"/>
                  </a:lnTo>
                  <a:lnTo>
                    <a:pt x="18709" y="452503"/>
                  </a:lnTo>
                  <a:lnTo>
                    <a:pt x="20361" y="509663"/>
                  </a:lnTo>
                  <a:lnTo>
                    <a:pt x="20747" y="531900"/>
                  </a:lnTo>
                  <a:lnTo>
                    <a:pt x="29372" y="473623"/>
                  </a:lnTo>
                  <a:lnTo>
                    <a:pt x="25559" y="414821"/>
                  </a:lnTo>
                  <a:lnTo>
                    <a:pt x="20776" y="361006"/>
                  </a:lnTo>
                  <a:lnTo>
                    <a:pt x="14085" y="315787"/>
                  </a:lnTo>
                  <a:lnTo>
                    <a:pt x="10412" y="256765"/>
                  </a:lnTo>
                  <a:lnTo>
                    <a:pt x="5523" y="203009"/>
                  </a:lnTo>
                  <a:lnTo>
                    <a:pt x="9540" y="147417"/>
                  </a:lnTo>
                  <a:lnTo>
                    <a:pt x="19908" y="89686"/>
                  </a:lnTo>
                  <a:lnTo>
                    <a:pt x="49906" y="32393"/>
                  </a:lnTo>
                  <a:lnTo>
                    <a:pt x="70419" y="5900"/>
                  </a:lnTo>
                  <a:lnTo>
                    <a:pt x="79701" y="1628"/>
                  </a:lnTo>
                  <a:lnTo>
                    <a:pt x="102493" y="0"/>
                  </a:lnTo>
                  <a:lnTo>
                    <a:pt x="136043" y="5661"/>
                  </a:lnTo>
                  <a:lnTo>
                    <a:pt x="173800" y="25926"/>
                  </a:lnTo>
                  <a:lnTo>
                    <a:pt x="211669" y="64215"/>
                  </a:lnTo>
                  <a:lnTo>
                    <a:pt x="227046" y="84749"/>
                  </a:lnTo>
                  <a:lnTo>
                    <a:pt x="235440" y="108693"/>
                  </a:lnTo>
                  <a:lnTo>
                    <a:pt x="238001" y="133762"/>
                  </a:lnTo>
                  <a:lnTo>
                    <a:pt x="235240" y="156603"/>
                  </a:lnTo>
                  <a:lnTo>
                    <a:pt x="223874" y="175333"/>
                  </a:lnTo>
                  <a:lnTo>
                    <a:pt x="205954" y="190287"/>
                  </a:lnTo>
                  <a:lnTo>
                    <a:pt x="169558" y="204112"/>
                  </a:lnTo>
                  <a:lnTo>
                    <a:pt x="115338" y="209376"/>
                  </a:lnTo>
                  <a:lnTo>
                    <a:pt x="63171" y="210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58673" y="894922"/>
              <a:ext cx="31587" cy="642239"/>
            </a:xfrm>
            <a:custGeom>
              <a:avLst/>
              <a:gdLst/>
              <a:ahLst/>
              <a:cxnLst/>
              <a:rect l="0" t="0" r="0" b="0"/>
              <a:pathLst>
                <a:path w="31587" h="642239">
                  <a:moveTo>
                    <a:pt x="31586" y="0"/>
                  </a:moveTo>
                  <a:lnTo>
                    <a:pt x="28466" y="60383"/>
                  </a:lnTo>
                  <a:lnTo>
                    <a:pt x="20133" y="111868"/>
                  </a:lnTo>
                  <a:lnTo>
                    <a:pt x="12426" y="171186"/>
                  </a:lnTo>
                  <a:lnTo>
                    <a:pt x="5501" y="219438"/>
                  </a:lnTo>
                  <a:lnTo>
                    <a:pt x="1630" y="270779"/>
                  </a:lnTo>
                  <a:lnTo>
                    <a:pt x="322" y="332124"/>
                  </a:lnTo>
                  <a:lnTo>
                    <a:pt x="96" y="378647"/>
                  </a:lnTo>
                  <a:lnTo>
                    <a:pt x="28" y="441565"/>
                  </a:lnTo>
                  <a:lnTo>
                    <a:pt x="13" y="484030"/>
                  </a:lnTo>
                  <a:lnTo>
                    <a:pt x="4" y="547398"/>
                  </a:lnTo>
                  <a:lnTo>
                    <a:pt x="1" y="59945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5544" y="1305533"/>
              <a:ext cx="73700" cy="178986"/>
            </a:xfrm>
            <a:custGeom>
              <a:avLst/>
              <a:gdLst/>
              <a:ahLst/>
              <a:cxnLst/>
              <a:rect l="0" t="0" r="0" b="0"/>
              <a:pathLst>
                <a:path w="73700" h="178986">
                  <a:moveTo>
                    <a:pt x="0" y="0"/>
                  </a:moveTo>
                  <a:lnTo>
                    <a:pt x="23719" y="58617"/>
                  </a:lnTo>
                  <a:lnTo>
                    <a:pt x="45672" y="111621"/>
                  </a:lnTo>
                  <a:lnTo>
                    <a:pt x="62488" y="153980"/>
                  </a:lnTo>
                  <a:lnTo>
                    <a:pt x="73699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79772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90259" y="1284476"/>
              <a:ext cx="315856" cy="705411"/>
            </a:xfrm>
            <a:custGeom>
              <a:avLst/>
              <a:gdLst/>
              <a:ahLst/>
              <a:cxnLst/>
              <a:rect l="0" t="0" r="0" b="0"/>
              <a:pathLst>
                <a:path w="315856" h="705411">
                  <a:moveTo>
                    <a:pt x="315855" y="0"/>
                  </a:moveTo>
                  <a:lnTo>
                    <a:pt x="287174" y="63428"/>
                  </a:lnTo>
                  <a:lnTo>
                    <a:pt x="256049" y="126365"/>
                  </a:lnTo>
                  <a:lnTo>
                    <a:pt x="224126" y="184577"/>
                  </a:lnTo>
                  <a:lnTo>
                    <a:pt x="189450" y="244625"/>
                  </a:lnTo>
                  <a:lnTo>
                    <a:pt x="167013" y="298795"/>
                  </a:lnTo>
                  <a:lnTo>
                    <a:pt x="142911" y="361792"/>
                  </a:lnTo>
                  <a:lnTo>
                    <a:pt x="115620" y="423628"/>
                  </a:lnTo>
                  <a:lnTo>
                    <a:pt x="94699" y="474520"/>
                  </a:lnTo>
                  <a:lnTo>
                    <a:pt x="70563" y="526644"/>
                  </a:lnTo>
                  <a:lnTo>
                    <a:pt x="47423" y="582252"/>
                  </a:lnTo>
                  <a:lnTo>
                    <a:pt x="26920" y="643182"/>
                  </a:lnTo>
                  <a:lnTo>
                    <a:pt x="0" y="7054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44997" y="1084435"/>
            <a:ext cx="459345" cy="312807"/>
            <a:chOff x="4644997" y="1084435"/>
            <a:chExt cx="459345" cy="312807"/>
          </a:xfrm>
        </p:grpSpPr>
        <p:sp>
          <p:nvSpPr>
            <p:cNvPr id="18" name="Freeform 17"/>
            <p:cNvSpPr/>
            <p:nvPr/>
          </p:nvSpPr>
          <p:spPr>
            <a:xfrm>
              <a:off x="4644997" y="1120634"/>
              <a:ext cx="229698" cy="276608"/>
            </a:xfrm>
            <a:custGeom>
              <a:avLst/>
              <a:gdLst/>
              <a:ahLst/>
              <a:cxnLst/>
              <a:rect l="0" t="0" r="0" b="0"/>
              <a:pathLst>
                <a:path w="229698" h="276608">
                  <a:moveTo>
                    <a:pt x="145469" y="79614"/>
                  </a:moveTo>
                  <a:lnTo>
                    <a:pt x="126341" y="26909"/>
                  </a:lnTo>
                  <a:lnTo>
                    <a:pt x="115131" y="10956"/>
                  </a:lnTo>
                  <a:lnTo>
                    <a:pt x="96110" y="2306"/>
                  </a:lnTo>
                  <a:lnTo>
                    <a:pt x="84487" y="0"/>
                  </a:lnTo>
                  <a:lnTo>
                    <a:pt x="73229" y="1971"/>
                  </a:lnTo>
                  <a:lnTo>
                    <a:pt x="51361" y="13521"/>
                  </a:lnTo>
                  <a:lnTo>
                    <a:pt x="24909" y="39754"/>
                  </a:lnTo>
                  <a:lnTo>
                    <a:pt x="7842" y="75343"/>
                  </a:lnTo>
                  <a:lnTo>
                    <a:pt x="0" y="130460"/>
                  </a:lnTo>
                  <a:lnTo>
                    <a:pt x="1571" y="193340"/>
                  </a:lnTo>
                  <a:lnTo>
                    <a:pt x="12800" y="245578"/>
                  </a:lnTo>
                  <a:lnTo>
                    <a:pt x="28430" y="273328"/>
                  </a:lnTo>
                  <a:lnTo>
                    <a:pt x="35858" y="276607"/>
                  </a:lnTo>
                  <a:lnTo>
                    <a:pt x="44319" y="276453"/>
                  </a:lnTo>
                  <a:lnTo>
                    <a:pt x="53469" y="274011"/>
                  </a:lnTo>
                  <a:lnTo>
                    <a:pt x="69875" y="261939"/>
                  </a:lnTo>
                  <a:lnTo>
                    <a:pt x="106615" y="214368"/>
                  </a:lnTo>
                  <a:lnTo>
                    <a:pt x="131772" y="162731"/>
                  </a:lnTo>
                  <a:lnTo>
                    <a:pt x="148353" y="113060"/>
                  </a:lnTo>
                  <a:lnTo>
                    <a:pt x="152071" y="108930"/>
                  </a:lnTo>
                  <a:lnTo>
                    <a:pt x="155719" y="109687"/>
                  </a:lnTo>
                  <a:lnTo>
                    <a:pt x="162893" y="119886"/>
                  </a:lnTo>
                  <a:lnTo>
                    <a:pt x="185232" y="181199"/>
                  </a:lnTo>
                  <a:lnTo>
                    <a:pt x="223731" y="239214"/>
                  </a:lnTo>
                  <a:lnTo>
                    <a:pt x="229697" y="248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03201" y="1084435"/>
              <a:ext cx="201141" cy="239770"/>
            </a:xfrm>
            <a:custGeom>
              <a:avLst/>
              <a:gdLst/>
              <a:ahLst/>
              <a:cxnLst/>
              <a:rect l="0" t="0" r="0" b="0"/>
              <a:pathLst>
                <a:path w="201141" h="239770">
                  <a:moveTo>
                    <a:pt x="139949" y="0"/>
                  </a:moveTo>
                  <a:lnTo>
                    <a:pt x="77856" y="5589"/>
                  </a:lnTo>
                  <a:lnTo>
                    <a:pt x="36047" y="19128"/>
                  </a:lnTo>
                  <a:lnTo>
                    <a:pt x="19291" y="30338"/>
                  </a:lnTo>
                  <a:lnTo>
                    <a:pt x="7164" y="46239"/>
                  </a:lnTo>
                  <a:lnTo>
                    <a:pt x="2293" y="55392"/>
                  </a:lnTo>
                  <a:lnTo>
                    <a:pt x="0" y="74921"/>
                  </a:lnTo>
                  <a:lnTo>
                    <a:pt x="1026" y="85043"/>
                  </a:lnTo>
                  <a:lnTo>
                    <a:pt x="6390" y="92960"/>
                  </a:lnTo>
                  <a:lnTo>
                    <a:pt x="24827" y="104876"/>
                  </a:lnTo>
                  <a:lnTo>
                    <a:pt x="88322" y="125826"/>
                  </a:lnTo>
                  <a:lnTo>
                    <a:pt x="143659" y="140278"/>
                  </a:lnTo>
                  <a:lnTo>
                    <a:pt x="174454" y="156467"/>
                  </a:lnTo>
                  <a:lnTo>
                    <a:pt x="198396" y="176082"/>
                  </a:lnTo>
                  <a:lnTo>
                    <a:pt x="201140" y="184068"/>
                  </a:lnTo>
                  <a:lnTo>
                    <a:pt x="197951" y="202301"/>
                  </a:lnTo>
                  <a:lnTo>
                    <a:pt x="192655" y="209736"/>
                  </a:lnTo>
                  <a:lnTo>
                    <a:pt x="177412" y="221118"/>
                  </a:lnTo>
                  <a:lnTo>
                    <a:pt x="149099" y="234102"/>
                  </a:lnTo>
                  <a:lnTo>
                    <a:pt x="112894" y="239769"/>
                  </a:lnTo>
                  <a:lnTo>
                    <a:pt x="78120" y="235859"/>
                  </a:lnTo>
                  <a:lnTo>
                    <a:pt x="25338" y="215518"/>
                  </a:lnTo>
                  <a:lnTo>
                    <a:pt x="1360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581567" y="736994"/>
            <a:ext cx="3471386" cy="796525"/>
            <a:chOff x="5581567" y="736994"/>
            <a:chExt cx="3471386" cy="796525"/>
          </a:xfrm>
        </p:grpSpPr>
        <p:sp>
          <p:nvSpPr>
            <p:cNvPr id="21" name="Freeform 20"/>
            <p:cNvSpPr/>
            <p:nvPr/>
          </p:nvSpPr>
          <p:spPr>
            <a:xfrm>
              <a:off x="5581567" y="1052849"/>
              <a:ext cx="209107" cy="242622"/>
            </a:xfrm>
            <a:custGeom>
              <a:avLst/>
              <a:gdLst/>
              <a:ahLst/>
              <a:cxnLst/>
              <a:rect l="0" t="0" r="0" b="0"/>
              <a:pathLst>
                <a:path w="209107" h="242622">
                  <a:moveTo>
                    <a:pt x="9065" y="42114"/>
                  </a:moveTo>
                  <a:lnTo>
                    <a:pt x="3476" y="25347"/>
                  </a:lnTo>
                  <a:lnTo>
                    <a:pt x="1829" y="26257"/>
                  </a:lnTo>
                  <a:lnTo>
                    <a:pt x="0" y="42865"/>
                  </a:lnTo>
                  <a:lnTo>
                    <a:pt x="10182" y="103189"/>
                  </a:lnTo>
                  <a:lnTo>
                    <a:pt x="26759" y="158822"/>
                  </a:lnTo>
                  <a:lnTo>
                    <a:pt x="38354" y="195497"/>
                  </a:lnTo>
                  <a:lnTo>
                    <a:pt x="49769" y="214010"/>
                  </a:lnTo>
                  <a:lnTo>
                    <a:pt x="74937" y="237586"/>
                  </a:lnTo>
                  <a:lnTo>
                    <a:pt x="84565" y="241449"/>
                  </a:lnTo>
                  <a:lnTo>
                    <a:pt x="104622" y="242621"/>
                  </a:lnTo>
                  <a:lnTo>
                    <a:pt x="135644" y="231115"/>
                  </a:lnTo>
                  <a:lnTo>
                    <a:pt x="161473" y="207299"/>
                  </a:lnTo>
                  <a:lnTo>
                    <a:pt x="183945" y="178015"/>
                  </a:lnTo>
                  <a:lnTo>
                    <a:pt x="192074" y="154377"/>
                  </a:lnTo>
                  <a:lnTo>
                    <a:pt x="204957" y="94506"/>
                  </a:lnTo>
                  <a:lnTo>
                    <a:pt x="208286" y="41372"/>
                  </a:lnTo>
                  <a:lnTo>
                    <a:pt x="2091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74901" y="1026203"/>
              <a:ext cx="186080" cy="244763"/>
            </a:xfrm>
            <a:custGeom>
              <a:avLst/>
              <a:gdLst/>
              <a:ahLst/>
              <a:cxnLst/>
              <a:rect l="0" t="0" r="0" b="0"/>
              <a:pathLst>
                <a:path w="186080" h="244763">
                  <a:moveTo>
                    <a:pt x="157928" y="5589"/>
                  </a:moveTo>
                  <a:lnTo>
                    <a:pt x="141160" y="0"/>
                  </a:lnTo>
                  <a:lnTo>
                    <a:pt x="108376" y="2113"/>
                  </a:lnTo>
                  <a:lnTo>
                    <a:pt x="63782" y="14478"/>
                  </a:lnTo>
                  <a:lnTo>
                    <a:pt x="42386" y="25528"/>
                  </a:lnTo>
                  <a:lnTo>
                    <a:pt x="27417" y="41357"/>
                  </a:lnTo>
                  <a:lnTo>
                    <a:pt x="21788" y="50491"/>
                  </a:lnTo>
                  <a:lnTo>
                    <a:pt x="21544" y="60091"/>
                  </a:lnTo>
                  <a:lnTo>
                    <a:pt x="30633" y="80115"/>
                  </a:lnTo>
                  <a:lnTo>
                    <a:pt x="46370" y="94474"/>
                  </a:lnTo>
                  <a:lnTo>
                    <a:pt x="85069" y="113224"/>
                  </a:lnTo>
                  <a:lnTo>
                    <a:pt x="145315" y="126565"/>
                  </a:lnTo>
                  <a:lnTo>
                    <a:pt x="156538" y="131863"/>
                  </a:lnTo>
                  <a:lnTo>
                    <a:pt x="172128" y="147109"/>
                  </a:lnTo>
                  <a:lnTo>
                    <a:pt x="177923" y="156088"/>
                  </a:lnTo>
                  <a:lnTo>
                    <a:pt x="186079" y="191081"/>
                  </a:lnTo>
                  <a:lnTo>
                    <a:pt x="183714" y="201780"/>
                  </a:lnTo>
                  <a:lnTo>
                    <a:pt x="171728" y="219907"/>
                  </a:lnTo>
                  <a:lnTo>
                    <a:pt x="145249" y="237677"/>
                  </a:lnTo>
                  <a:lnTo>
                    <a:pt x="109587" y="244762"/>
                  </a:lnTo>
                  <a:lnTo>
                    <a:pt x="64021" y="238750"/>
                  </a:lnTo>
                  <a:lnTo>
                    <a:pt x="24345" y="226297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38114" y="1063378"/>
              <a:ext cx="189514" cy="216181"/>
            </a:xfrm>
            <a:custGeom>
              <a:avLst/>
              <a:gdLst/>
              <a:ahLst/>
              <a:cxnLst/>
              <a:rect l="0" t="0" r="0" b="0"/>
              <a:pathLst>
                <a:path w="189514" h="216181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330" y="166026"/>
                  </a:lnTo>
                  <a:lnTo>
                    <a:pt x="29367" y="187263"/>
                  </a:lnTo>
                  <a:lnTo>
                    <a:pt x="40738" y="204501"/>
                  </a:lnTo>
                  <a:lnTo>
                    <a:pt x="49385" y="210033"/>
                  </a:lnTo>
                  <a:lnTo>
                    <a:pt x="71472" y="216180"/>
                  </a:lnTo>
                  <a:lnTo>
                    <a:pt x="93766" y="212673"/>
                  </a:lnTo>
                  <a:lnTo>
                    <a:pt x="122929" y="197545"/>
                  </a:lnTo>
                  <a:lnTo>
                    <a:pt x="146387" y="175125"/>
                  </a:lnTo>
                  <a:lnTo>
                    <a:pt x="159817" y="155042"/>
                  </a:lnTo>
                  <a:lnTo>
                    <a:pt x="181819" y="95994"/>
                  </a:lnTo>
                  <a:lnTo>
                    <a:pt x="188499" y="40183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09366" y="1083547"/>
              <a:ext cx="244645" cy="211459"/>
            </a:xfrm>
            <a:custGeom>
              <a:avLst/>
              <a:gdLst/>
              <a:ahLst/>
              <a:cxnLst/>
              <a:rect l="0" t="0" r="0" b="0"/>
              <a:pathLst>
                <a:path w="244645" h="211459">
                  <a:moveTo>
                    <a:pt x="181473" y="53530"/>
                  </a:moveTo>
                  <a:lnTo>
                    <a:pt x="131975" y="4032"/>
                  </a:lnTo>
                  <a:lnTo>
                    <a:pt x="122738" y="644"/>
                  </a:lnTo>
                  <a:lnTo>
                    <a:pt x="99997" y="0"/>
                  </a:lnTo>
                  <a:lnTo>
                    <a:pt x="66475" y="6214"/>
                  </a:lnTo>
                  <a:lnTo>
                    <a:pt x="34316" y="26642"/>
                  </a:lnTo>
                  <a:lnTo>
                    <a:pt x="19364" y="45090"/>
                  </a:lnTo>
                  <a:lnTo>
                    <a:pt x="233" y="85528"/>
                  </a:lnTo>
                  <a:lnTo>
                    <a:pt x="0" y="128002"/>
                  </a:lnTo>
                  <a:lnTo>
                    <a:pt x="12930" y="166453"/>
                  </a:lnTo>
                  <a:lnTo>
                    <a:pt x="28186" y="182877"/>
                  </a:lnTo>
                  <a:lnTo>
                    <a:pt x="37168" y="188894"/>
                  </a:lnTo>
                  <a:lnTo>
                    <a:pt x="59626" y="192461"/>
                  </a:lnTo>
                  <a:lnTo>
                    <a:pt x="72165" y="191774"/>
                  </a:lnTo>
                  <a:lnTo>
                    <a:pt x="92337" y="181652"/>
                  </a:lnTo>
                  <a:lnTo>
                    <a:pt x="109102" y="164286"/>
                  </a:lnTo>
                  <a:lnTo>
                    <a:pt x="130524" y="128201"/>
                  </a:lnTo>
                  <a:lnTo>
                    <a:pt x="143630" y="87873"/>
                  </a:lnTo>
                  <a:lnTo>
                    <a:pt x="148033" y="55647"/>
                  </a:lnTo>
                  <a:lnTo>
                    <a:pt x="148651" y="57281"/>
                  </a:lnTo>
                  <a:lnTo>
                    <a:pt x="152064" y="104760"/>
                  </a:lnTo>
                  <a:lnTo>
                    <a:pt x="179175" y="158629"/>
                  </a:lnTo>
                  <a:lnTo>
                    <a:pt x="204969" y="184756"/>
                  </a:lnTo>
                  <a:lnTo>
                    <a:pt x="244644" y="211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54010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28361" y="800165"/>
              <a:ext cx="9878" cy="515898"/>
            </a:xfrm>
            <a:custGeom>
              <a:avLst/>
              <a:gdLst/>
              <a:ahLst/>
              <a:cxnLst/>
              <a:rect l="0" t="0" r="0" b="0"/>
              <a:pathLst>
                <a:path w="9878" h="515898">
                  <a:moveTo>
                    <a:pt x="9877" y="0"/>
                  </a:moveTo>
                  <a:lnTo>
                    <a:pt x="2642" y="27556"/>
                  </a:lnTo>
                  <a:lnTo>
                    <a:pt x="0" y="86899"/>
                  </a:lnTo>
                  <a:lnTo>
                    <a:pt x="2661" y="140782"/>
                  </a:lnTo>
                  <a:lnTo>
                    <a:pt x="4620" y="201201"/>
                  </a:lnTo>
                  <a:lnTo>
                    <a:pt x="911" y="257317"/>
                  </a:lnTo>
                  <a:lnTo>
                    <a:pt x="5246" y="312611"/>
                  </a:lnTo>
                  <a:lnTo>
                    <a:pt x="8505" y="363247"/>
                  </a:lnTo>
                  <a:lnTo>
                    <a:pt x="9470" y="417115"/>
                  </a:lnTo>
                  <a:lnTo>
                    <a:pt x="9796" y="476974"/>
                  </a:lnTo>
                  <a:lnTo>
                    <a:pt x="9877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70539" y="736994"/>
              <a:ext cx="178353" cy="579069"/>
            </a:xfrm>
            <a:custGeom>
              <a:avLst/>
              <a:gdLst/>
              <a:ahLst/>
              <a:cxnLst/>
              <a:rect l="0" t="0" r="0" b="0"/>
              <a:pathLst>
                <a:path w="178353" h="579069">
                  <a:moveTo>
                    <a:pt x="178352" y="0"/>
                  </a:moveTo>
                  <a:lnTo>
                    <a:pt x="117478" y="58779"/>
                  </a:lnTo>
                  <a:lnTo>
                    <a:pt x="80388" y="121301"/>
                  </a:lnTo>
                  <a:lnTo>
                    <a:pt x="45031" y="174999"/>
                  </a:lnTo>
                  <a:lnTo>
                    <a:pt x="21354" y="234222"/>
                  </a:lnTo>
                  <a:lnTo>
                    <a:pt x="6570" y="293881"/>
                  </a:lnTo>
                  <a:lnTo>
                    <a:pt x="1502" y="344699"/>
                  </a:lnTo>
                  <a:lnTo>
                    <a:pt x="0" y="396801"/>
                  </a:lnTo>
                  <a:lnTo>
                    <a:pt x="5144" y="438105"/>
                  </a:lnTo>
                  <a:lnTo>
                    <a:pt x="19667" y="472570"/>
                  </a:lnTo>
                  <a:lnTo>
                    <a:pt x="38787" y="499420"/>
                  </a:lnTo>
                  <a:lnTo>
                    <a:pt x="94812" y="543759"/>
                  </a:lnTo>
                  <a:lnTo>
                    <a:pt x="132285" y="572800"/>
                  </a:lnTo>
                  <a:lnTo>
                    <a:pt x="146767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33289" y="1068840"/>
              <a:ext cx="206013" cy="464679"/>
            </a:xfrm>
            <a:custGeom>
              <a:avLst/>
              <a:gdLst/>
              <a:ahLst/>
              <a:cxnLst/>
              <a:rect l="0" t="0" r="0" b="0"/>
              <a:pathLst>
                <a:path w="206013" h="464679">
                  <a:moveTo>
                    <a:pt x="31415" y="194579"/>
                  </a:moveTo>
                  <a:lnTo>
                    <a:pt x="23083" y="246630"/>
                  </a:lnTo>
                  <a:lnTo>
                    <a:pt x="24657" y="296569"/>
                  </a:lnTo>
                  <a:lnTo>
                    <a:pt x="29413" y="344122"/>
                  </a:lnTo>
                  <a:lnTo>
                    <a:pt x="30822" y="395256"/>
                  </a:lnTo>
                  <a:lnTo>
                    <a:pt x="31239" y="444332"/>
                  </a:lnTo>
                  <a:lnTo>
                    <a:pt x="30167" y="464678"/>
                  </a:lnTo>
                  <a:lnTo>
                    <a:pt x="28243" y="463552"/>
                  </a:lnTo>
                  <a:lnTo>
                    <a:pt x="25792" y="458123"/>
                  </a:lnTo>
                  <a:lnTo>
                    <a:pt x="18414" y="397668"/>
                  </a:lnTo>
                  <a:lnTo>
                    <a:pt x="6360" y="341930"/>
                  </a:lnTo>
                  <a:lnTo>
                    <a:pt x="1764" y="286202"/>
                  </a:lnTo>
                  <a:lnTo>
                    <a:pt x="403" y="230825"/>
                  </a:lnTo>
                  <a:lnTo>
                    <a:pt x="0" y="177373"/>
                  </a:lnTo>
                  <a:lnTo>
                    <a:pt x="1033" y="115315"/>
                  </a:lnTo>
                  <a:lnTo>
                    <a:pt x="11289" y="61116"/>
                  </a:lnTo>
                  <a:lnTo>
                    <a:pt x="20131" y="38166"/>
                  </a:lnTo>
                  <a:lnTo>
                    <a:pt x="35758" y="16268"/>
                  </a:lnTo>
                  <a:lnTo>
                    <a:pt x="57522" y="4196"/>
                  </a:lnTo>
                  <a:lnTo>
                    <a:pt x="82793" y="0"/>
                  </a:lnTo>
                  <a:lnTo>
                    <a:pt x="122157" y="5385"/>
                  </a:lnTo>
                  <a:lnTo>
                    <a:pt x="145445" y="15346"/>
                  </a:lnTo>
                  <a:lnTo>
                    <a:pt x="172697" y="39698"/>
                  </a:lnTo>
                  <a:lnTo>
                    <a:pt x="195589" y="69140"/>
                  </a:lnTo>
                  <a:lnTo>
                    <a:pt x="203817" y="92815"/>
                  </a:lnTo>
                  <a:lnTo>
                    <a:pt x="206012" y="105679"/>
                  </a:lnTo>
                  <a:lnTo>
                    <a:pt x="202210" y="129332"/>
                  </a:lnTo>
                  <a:lnTo>
                    <a:pt x="186917" y="159259"/>
                  </a:lnTo>
                  <a:lnTo>
                    <a:pt x="180706" y="167523"/>
                  </a:lnTo>
                  <a:lnTo>
                    <a:pt x="158208" y="176705"/>
                  </a:lnTo>
                  <a:lnTo>
                    <a:pt x="99541" y="190319"/>
                  </a:lnTo>
                  <a:lnTo>
                    <a:pt x="84058" y="194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06819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96331" y="1031792"/>
              <a:ext cx="105286" cy="244323"/>
            </a:xfrm>
            <a:custGeom>
              <a:avLst/>
              <a:gdLst/>
              <a:ahLst/>
              <a:cxnLst/>
              <a:rect l="0" t="0" r="0" b="0"/>
              <a:pathLst>
                <a:path w="105286" h="244323">
                  <a:moveTo>
                    <a:pt x="0" y="63171"/>
                  </a:moveTo>
                  <a:lnTo>
                    <a:pt x="14654" y="121788"/>
                  </a:lnTo>
                  <a:lnTo>
                    <a:pt x="35434" y="175962"/>
                  </a:lnTo>
                  <a:lnTo>
                    <a:pt x="52016" y="228604"/>
                  </a:lnTo>
                  <a:lnTo>
                    <a:pt x="57043" y="244322"/>
                  </a:lnTo>
                  <a:lnTo>
                    <a:pt x="41550" y="186867"/>
                  </a:lnTo>
                  <a:lnTo>
                    <a:pt x="33554" y="127249"/>
                  </a:lnTo>
                  <a:lnTo>
                    <a:pt x="26631" y="64677"/>
                  </a:lnTo>
                  <a:lnTo>
                    <a:pt x="31724" y="43953"/>
                  </a:lnTo>
                  <a:lnTo>
                    <a:pt x="41785" y="26944"/>
                  </a:lnTo>
                  <a:lnTo>
                    <a:pt x="57177" y="14705"/>
                  </a:lnTo>
                  <a:lnTo>
                    <a:pt x="74545" y="653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57237" y="1039790"/>
              <a:ext cx="186548" cy="244687"/>
            </a:xfrm>
            <a:custGeom>
              <a:avLst/>
              <a:gdLst/>
              <a:ahLst/>
              <a:cxnLst/>
              <a:rect l="0" t="0" r="0" b="0"/>
              <a:pathLst>
                <a:path w="186548" h="244687">
                  <a:moveTo>
                    <a:pt x="28608" y="128873"/>
                  </a:moveTo>
                  <a:lnTo>
                    <a:pt x="66086" y="120540"/>
                  </a:lnTo>
                  <a:lnTo>
                    <a:pt x="117509" y="113189"/>
                  </a:lnTo>
                  <a:lnTo>
                    <a:pt x="153215" y="98229"/>
                  </a:lnTo>
                  <a:lnTo>
                    <a:pt x="180432" y="78979"/>
                  </a:lnTo>
                  <a:lnTo>
                    <a:pt x="184806" y="71044"/>
                  </a:lnTo>
                  <a:lnTo>
                    <a:pt x="186547" y="52868"/>
                  </a:lnTo>
                  <a:lnTo>
                    <a:pt x="175361" y="22905"/>
                  </a:lnTo>
                  <a:lnTo>
                    <a:pt x="160511" y="8466"/>
                  </a:lnTo>
                  <a:lnTo>
                    <a:pt x="151638" y="2978"/>
                  </a:lnTo>
                  <a:lnTo>
                    <a:pt x="132421" y="0"/>
                  </a:lnTo>
                  <a:lnTo>
                    <a:pt x="91487" y="7620"/>
                  </a:lnTo>
                  <a:lnTo>
                    <a:pt x="65696" y="22626"/>
                  </a:lnTo>
                  <a:lnTo>
                    <a:pt x="28870" y="58628"/>
                  </a:lnTo>
                  <a:lnTo>
                    <a:pt x="10748" y="87782"/>
                  </a:lnTo>
                  <a:lnTo>
                    <a:pt x="3122" y="109441"/>
                  </a:lnTo>
                  <a:lnTo>
                    <a:pt x="0" y="147941"/>
                  </a:lnTo>
                  <a:lnTo>
                    <a:pt x="3414" y="175172"/>
                  </a:lnTo>
                  <a:lnTo>
                    <a:pt x="15071" y="196634"/>
                  </a:lnTo>
                  <a:lnTo>
                    <a:pt x="33120" y="213971"/>
                  </a:lnTo>
                  <a:lnTo>
                    <a:pt x="56739" y="229475"/>
                  </a:lnTo>
                  <a:lnTo>
                    <a:pt x="96344" y="240179"/>
                  </a:lnTo>
                  <a:lnTo>
                    <a:pt x="133893" y="2446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33507" y="758051"/>
              <a:ext cx="15551" cy="473784"/>
            </a:xfrm>
            <a:custGeom>
              <a:avLst/>
              <a:gdLst/>
              <a:ahLst/>
              <a:cxnLst/>
              <a:rect l="0" t="0" r="0" b="0"/>
              <a:pathLst>
                <a:path w="15551" h="473784">
                  <a:moveTo>
                    <a:pt x="15550" y="0"/>
                  </a:moveTo>
                  <a:lnTo>
                    <a:pt x="7217" y="48931"/>
                  </a:lnTo>
                  <a:lnTo>
                    <a:pt x="2552" y="99896"/>
                  </a:lnTo>
                  <a:lnTo>
                    <a:pt x="0" y="153211"/>
                  </a:lnTo>
                  <a:lnTo>
                    <a:pt x="4030" y="213148"/>
                  </a:lnTo>
                  <a:lnTo>
                    <a:pt x="5996" y="273557"/>
                  </a:lnTo>
                  <a:lnTo>
                    <a:pt x="10523" y="314994"/>
                  </a:lnTo>
                  <a:lnTo>
                    <a:pt x="13316" y="360706"/>
                  </a:lnTo>
                  <a:lnTo>
                    <a:pt x="14888" y="423121"/>
                  </a:lnTo>
                  <a:lnTo>
                    <a:pt x="1555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80601" y="958093"/>
              <a:ext cx="315856" cy="10529"/>
            </a:xfrm>
            <a:custGeom>
              <a:avLst/>
              <a:gdLst/>
              <a:ahLst/>
              <a:cxnLst/>
              <a:rect l="0" t="0" r="0" b="0"/>
              <a:pathLst>
                <a:path w="315856" h="10529">
                  <a:moveTo>
                    <a:pt x="315855" y="10528"/>
                  </a:moveTo>
                  <a:lnTo>
                    <a:pt x="255471" y="10528"/>
                  </a:lnTo>
                  <a:lnTo>
                    <a:pt x="197747" y="10528"/>
                  </a:lnTo>
                  <a:lnTo>
                    <a:pt x="136190" y="10528"/>
                  </a:lnTo>
                  <a:lnTo>
                    <a:pt x="82857" y="7409"/>
                  </a:lnTo>
                  <a:lnTo>
                    <a:pt x="27805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96456" y="1034859"/>
              <a:ext cx="191030" cy="239090"/>
            </a:xfrm>
            <a:custGeom>
              <a:avLst/>
              <a:gdLst/>
              <a:ahLst/>
              <a:cxnLst/>
              <a:rect l="0" t="0" r="0" b="0"/>
              <a:pathLst>
                <a:path w="191030" h="239090">
                  <a:moveTo>
                    <a:pt x="0" y="91690"/>
                  </a:moveTo>
                  <a:lnTo>
                    <a:pt x="62281" y="108478"/>
                  </a:lnTo>
                  <a:lnTo>
                    <a:pt x="116330" y="108784"/>
                  </a:lnTo>
                  <a:lnTo>
                    <a:pt x="166479" y="97926"/>
                  </a:lnTo>
                  <a:lnTo>
                    <a:pt x="175326" y="92338"/>
                  </a:lnTo>
                  <a:lnTo>
                    <a:pt x="188277" y="76770"/>
                  </a:lnTo>
                  <a:lnTo>
                    <a:pt x="191029" y="67705"/>
                  </a:lnTo>
                  <a:lnTo>
                    <a:pt x="190967" y="48275"/>
                  </a:lnTo>
                  <a:lnTo>
                    <a:pt x="183920" y="31060"/>
                  </a:lnTo>
                  <a:lnTo>
                    <a:pt x="178765" y="23194"/>
                  </a:lnTo>
                  <a:lnTo>
                    <a:pt x="163679" y="11334"/>
                  </a:lnTo>
                  <a:lnTo>
                    <a:pt x="144106" y="3334"/>
                  </a:lnTo>
                  <a:lnTo>
                    <a:pt x="107948" y="0"/>
                  </a:lnTo>
                  <a:lnTo>
                    <a:pt x="73319" y="7071"/>
                  </a:lnTo>
                  <a:lnTo>
                    <a:pt x="47403" y="17426"/>
                  </a:lnTo>
                  <a:lnTo>
                    <a:pt x="29647" y="32948"/>
                  </a:lnTo>
                  <a:lnTo>
                    <a:pt x="8716" y="71508"/>
                  </a:lnTo>
                  <a:lnTo>
                    <a:pt x="2582" y="108067"/>
                  </a:lnTo>
                  <a:lnTo>
                    <a:pt x="8915" y="168408"/>
                  </a:lnTo>
                  <a:lnTo>
                    <a:pt x="14880" y="193637"/>
                  </a:lnTo>
                  <a:lnTo>
                    <a:pt x="20449" y="202938"/>
                  </a:lnTo>
                  <a:lnTo>
                    <a:pt x="45244" y="226272"/>
                  </a:lnTo>
                  <a:lnTo>
                    <a:pt x="52642" y="239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49140" y="1029490"/>
              <a:ext cx="210571" cy="276044"/>
            </a:xfrm>
            <a:custGeom>
              <a:avLst/>
              <a:gdLst/>
              <a:ahLst/>
              <a:cxnLst/>
              <a:rect l="0" t="0" r="0" b="0"/>
              <a:pathLst>
                <a:path w="210571" h="276044">
                  <a:moveTo>
                    <a:pt x="0" y="97059"/>
                  </a:moveTo>
                  <a:lnTo>
                    <a:pt x="0" y="155676"/>
                  </a:lnTo>
                  <a:lnTo>
                    <a:pt x="1169" y="208680"/>
                  </a:lnTo>
                  <a:lnTo>
                    <a:pt x="5589" y="232066"/>
                  </a:lnTo>
                  <a:lnTo>
                    <a:pt x="7236" y="235027"/>
                  </a:lnTo>
                  <a:lnTo>
                    <a:pt x="8333" y="232321"/>
                  </a:lnTo>
                  <a:lnTo>
                    <a:pt x="8383" y="215667"/>
                  </a:lnTo>
                  <a:lnTo>
                    <a:pt x="2002" y="160435"/>
                  </a:lnTo>
                  <a:lnTo>
                    <a:pt x="395" y="98529"/>
                  </a:lnTo>
                  <a:lnTo>
                    <a:pt x="6415" y="70806"/>
                  </a:lnTo>
                  <a:lnTo>
                    <a:pt x="29343" y="24413"/>
                  </a:lnTo>
                  <a:lnTo>
                    <a:pt x="45796" y="9010"/>
                  </a:lnTo>
                  <a:lnTo>
                    <a:pt x="55097" y="3264"/>
                  </a:lnTo>
                  <a:lnTo>
                    <a:pt x="74790" y="0"/>
                  </a:lnTo>
                  <a:lnTo>
                    <a:pt x="84955" y="768"/>
                  </a:lnTo>
                  <a:lnTo>
                    <a:pt x="105608" y="10979"/>
                  </a:lnTo>
                  <a:lnTo>
                    <a:pt x="141873" y="40541"/>
                  </a:lnTo>
                  <a:lnTo>
                    <a:pt x="170397" y="84552"/>
                  </a:lnTo>
                  <a:lnTo>
                    <a:pt x="192354" y="138912"/>
                  </a:lnTo>
                  <a:lnTo>
                    <a:pt x="207363" y="194901"/>
                  </a:lnTo>
                  <a:lnTo>
                    <a:pt x="210148" y="257732"/>
                  </a:lnTo>
                  <a:lnTo>
                    <a:pt x="210570" y="276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40475" y="804432"/>
              <a:ext cx="212478" cy="534282"/>
            </a:xfrm>
            <a:custGeom>
              <a:avLst/>
              <a:gdLst/>
              <a:ahLst/>
              <a:cxnLst/>
              <a:rect l="0" t="0" r="0" b="0"/>
              <a:pathLst>
                <a:path w="212478" h="534282">
                  <a:moveTo>
                    <a:pt x="171919" y="332645"/>
                  </a:moveTo>
                  <a:lnTo>
                    <a:pt x="166329" y="315878"/>
                  </a:lnTo>
                  <a:lnTo>
                    <a:pt x="154227" y="301406"/>
                  </a:lnTo>
                  <a:lnTo>
                    <a:pt x="127682" y="283225"/>
                  </a:lnTo>
                  <a:lnTo>
                    <a:pt x="117861" y="278641"/>
                  </a:lnTo>
                  <a:lnTo>
                    <a:pt x="107804" y="277925"/>
                  </a:lnTo>
                  <a:lnTo>
                    <a:pt x="87271" y="283369"/>
                  </a:lnTo>
                  <a:lnTo>
                    <a:pt x="55981" y="305177"/>
                  </a:lnTo>
                  <a:lnTo>
                    <a:pt x="35662" y="333865"/>
                  </a:lnTo>
                  <a:lnTo>
                    <a:pt x="6201" y="396901"/>
                  </a:lnTo>
                  <a:lnTo>
                    <a:pt x="0" y="424374"/>
                  </a:lnTo>
                  <a:lnTo>
                    <a:pt x="5552" y="477020"/>
                  </a:lnTo>
                  <a:lnTo>
                    <a:pt x="12580" y="498587"/>
                  </a:lnTo>
                  <a:lnTo>
                    <a:pt x="23503" y="515972"/>
                  </a:lnTo>
                  <a:lnTo>
                    <a:pt x="39276" y="528377"/>
                  </a:lnTo>
                  <a:lnTo>
                    <a:pt x="48395" y="533323"/>
                  </a:lnTo>
                  <a:lnTo>
                    <a:pt x="56814" y="534281"/>
                  </a:lnTo>
                  <a:lnTo>
                    <a:pt x="72408" y="529106"/>
                  </a:lnTo>
                  <a:lnTo>
                    <a:pt x="99930" y="507449"/>
                  </a:lnTo>
                  <a:lnTo>
                    <a:pt x="132265" y="459115"/>
                  </a:lnTo>
                  <a:lnTo>
                    <a:pt x="158063" y="400694"/>
                  </a:lnTo>
                  <a:lnTo>
                    <a:pt x="178500" y="340307"/>
                  </a:lnTo>
                  <a:lnTo>
                    <a:pt x="188166" y="288902"/>
                  </a:lnTo>
                  <a:lnTo>
                    <a:pt x="195145" y="231544"/>
                  </a:lnTo>
                  <a:lnTo>
                    <a:pt x="207442" y="169305"/>
                  </a:lnTo>
                  <a:lnTo>
                    <a:pt x="212079" y="115532"/>
                  </a:lnTo>
                  <a:lnTo>
                    <a:pt x="212477" y="54536"/>
                  </a:lnTo>
                  <a:lnTo>
                    <a:pt x="208272" y="30056"/>
                  </a:lnTo>
                  <a:lnTo>
                    <a:pt x="196264" y="10598"/>
                  </a:lnTo>
                  <a:lnTo>
                    <a:pt x="188149" y="2134"/>
                  </a:lnTo>
                  <a:lnTo>
                    <a:pt x="180399" y="0"/>
                  </a:lnTo>
                  <a:lnTo>
                    <a:pt x="172894" y="2087"/>
                  </a:lnTo>
                  <a:lnTo>
                    <a:pt x="165549" y="6988"/>
                  </a:lnTo>
                  <a:lnTo>
                    <a:pt x="154270" y="21793"/>
                  </a:lnTo>
                  <a:lnTo>
                    <a:pt x="141343" y="56097"/>
                  </a:lnTo>
                  <a:lnTo>
                    <a:pt x="133224" y="106426"/>
                  </a:lnTo>
                  <a:lnTo>
                    <a:pt x="130818" y="165792"/>
                  </a:lnTo>
                  <a:lnTo>
                    <a:pt x="130106" y="221596"/>
                  </a:lnTo>
                  <a:lnTo>
                    <a:pt x="135453" y="276784"/>
                  </a:lnTo>
                  <a:lnTo>
                    <a:pt x="140539" y="328717"/>
                  </a:lnTo>
                  <a:lnTo>
                    <a:pt x="154861" y="390360"/>
                  </a:lnTo>
                  <a:lnTo>
                    <a:pt x="171983" y="447740"/>
                  </a:lnTo>
                  <a:lnTo>
                    <a:pt x="179347" y="479831"/>
                  </a:lnTo>
                  <a:lnTo>
                    <a:pt x="182447" y="511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695088" y="1737202"/>
            <a:ext cx="6743887" cy="758052"/>
            <a:chOff x="1695088" y="1737202"/>
            <a:chExt cx="6743887" cy="758052"/>
          </a:xfrm>
        </p:grpSpPr>
        <p:sp>
          <p:nvSpPr>
            <p:cNvPr id="38" name="Freeform 37"/>
            <p:cNvSpPr/>
            <p:nvPr/>
          </p:nvSpPr>
          <p:spPr>
            <a:xfrm>
              <a:off x="1879011" y="1810901"/>
              <a:ext cx="37176" cy="452726"/>
            </a:xfrm>
            <a:custGeom>
              <a:avLst/>
              <a:gdLst/>
              <a:ahLst/>
              <a:cxnLst/>
              <a:rect l="0" t="0" r="0" b="0"/>
              <a:pathLst>
                <a:path w="37176" h="452726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5" y="139262"/>
                  </a:lnTo>
                  <a:lnTo>
                    <a:pt x="11088" y="193341"/>
                  </a:lnTo>
                  <a:lnTo>
                    <a:pt x="14628" y="253818"/>
                  </a:lnTo>
                  <a:lnTo>
                    <a:pt x="21266" y="316191"/>
                  </a:lnTo>
                  <a:lnTo>
                    <a:pt x="25052" y="373536"/>
                  </a:lnTo>
                  <a:lnTo>
                    <a:pt x="34770" y="433848"/>
                  </a:lnTo>
                  <a:lnTo>
                    <a:pt x="37175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95088" y="2010943"/>
              <a:ext cx="389555" cy="42115"/>
            </a:xfrm>
            <a:custGeom>
              <a:avLst/>
              <a:gdLst/>
              <a:ahLst/>
              <a:cxnLst/>
              <a:rect l="0" t="0" r="0" b="0"/>
              <a:pathLst>
                <a:path w="389555" h="42115">
                  <a:moveTo>
                    <a:pt x="389554" y="0"/>
                  </a:moveTo>
                  <a:lnTo>
                    <a:pt x="330937" y="5589"/>
                  </a:lnTo>
                  <a:lnTo>
                    <a:pt x="279379" y="9065"/>
                  </a:lnTo>
                  <a:lnTo>
                    <a:pt x="221952" y="18644"/>
                  </a:lnTo>
                  <a:lnTo>
                    <a:pt x="172478" y="28401"/>
                  </a:lnTo>
                  <a:lnTo>
                    <a:pt x="115055" y="37530"/>
                  </a:lnTo>
                  <a:lnTo>
                    <a:pt x="61646" y="407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17688" y="1821430"/>
              <a:ext cx="166996" cy="379026"/>
            </a:xfrm>
            <a:custGeom>
              <a:avLst/>
              <a:gdLst/>
              <a:ahLst/>
              <a:cxnLst/>
              <a:rect l="0" t="0" r="0" b="0"/>
              <a:pathLst>
                <a:path w="166996" h="379026">
                  <a:moveTo>
                    <a:pt x="9068" y="0"/>
                  </a:moveTo>
                  <a:lnTo>
                    <a:pt x="735" y="54144"/>
                  </a:lnTo>
                  <a:lnTo>
                    <a:pt x="4562" y="114680"/>
                  </a:lnTo>
                  <a:lnTo>
                    <a:pt x="7733" y="165650"/>
                  </a:lnTo>
                  <a:lnTo>
                    <a:pt x="8673" y="217797"/>
                  </a:lnTo>
                  <a:lnTo>
                    <a:pt x="8990" y="280584"/>
                  </a:lnTo>
                  <a:lnTo>
                    <a:pt x="7875" y="321522"/>
                  </a:lnTo>
                  <a:lnTo>
                    <a:pt x="5933" y="323142"/>
                  </a:lnTo>
                  <a:lnTo>
                    <a:pt x="3469" y="320713"/>
                  </a:lnTo>
                  <a:lnTo>
                    <a:pt x="0" y="294937"/>
                  </a:lnTo>
                  <a:lnTo>
                    <a:pt x="5428" y="273803"/>
                  </a:lnTo>
                  <a:lnTo>
                    <a:pt x="27976" y="231639"/>
                  </a:lnTo>
                  <a:lnTo>
                    <a:pt x="44378" y="216814"/>
                  </a:lnTo>
                  <a:lnTo>
                    <a:pt x="53665" y="211223"/>
                  </a:lnTo>
                  <a:lnTo>
                    <a:pt x="73343" y="208130"/>
                  </a:lnTo>
                  <a:lnTo>
                    <a:pt x="93786" y="211825"/>
                  </a:lnTo>
                  <a:lnTo>
                    <a:pt x="114571" y="221266"/>
                  </a:lnTo>
                  <a:lnTo>
                    <a:pt x="129268" y="236381"/>
                  </a:lnTo>
                  <a:lnTo>
                    <a:pt x="148235" y="274680"/>
                  </a:lnTo>
                  <a:lnTo>
                    <a:pt x="163716" y="337960"/>
                  </a:lnTo>
                  <a:lnTo>
                    <a:pt x="166995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08327" y="1986694"/>
              <a:ext cx="177082" cy="234820"/>
            </a:xfrm>
            <a:custGeom>
              <a:avLst/>
              <a:gdLst/>
              <a:ahLst/>
              <a:cxnLst/>
              <a:rect l="0" t="0" r="0" b="0"/>
              <a:pathLst>
                <a:path w="177082" h="234820">
                  <a:moveTo>
                    <a:pt x="39527" y="119005"/>
                  </a:moveTo>
                  <a:lnTo>
                    <a:pt x="100638" y="93811"/>
                  </a:lnTo>
                  <a:lnTo>
                    <a:pt x="155070" y="68172"/>
                  </a:lnTo>
                  <a:lnTo>
                    <a:pt x="170038" y="51959"/>
                  </a:lnTo>
                  <a:lnTo>
                    <a:pt x="175668" y="42722"/>
                  </a:lnTo>
                  <a:lnTo>
                    <a:pt x="177081" y="34225"/>
                  </a:lnTo>
                  <a:lnTo>
                    <a:pt x="175683" y="26220"/>
                  </a:lnTo>
                  <a:lnTo>
                    <a:pt x="172412" y="18544"/>
                  </a:lnTo>
                  <a:lnTo>
                    <a:pt x="159419" y="6895"/>
                  </a:lnTo>
                  <a:lnTo>
                    <a:pt x="151040" y="2151"/>
                  </a:lnTo>
                  <a:lnTo>
                    <a:pt x="129253" y="0"/>
                  </a:lnTo>
                  <a:lnTo>
                    <a:pt x="82728" y="8150"/>
                  </a:lnTo>
                  <a:lnTo>
                    <a:pt x="55967" y="23248"/>
                  </a:lnTo>
                  <a:lnTo>
                    <a:pt x="43714" y="39012"/>
                  </a:lnTo>
                  <a:lnTo>
                    <a:pt x="6141" y="99660"/>
                  </a:lnTo>
                  <a:lnTo>
                    <a:pt x="0" y="135630"/>
                  </a:lnTo>
                  <a:lnTo>
                    <a:pt x="4802" y="159149"/>
                  </a:lnTo>
                  <a:lnTo>
                    <a:pt x="20660" y="189001"/>
                  </a:lnTo>
                  <a:lnTo>
                    <a:pt x="34651" y="203927"/>
                  </a:lnTo>
                  <a:lnTo>
                    <a:pt x="82386" y="226967"/>
                  </a:lnTo>
                  <a:lnTo>
                    <a:pt x="139596" y="233784"/>
                  </a:lnTo>
                  <a:lnTo>
                    <a:pt x="165870" y="23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13386" y="1819405"/>
              <a:ext cx="208293" cy="439320"/>
            </a:xfrm>
            <a:custGeom>
              <a:avLst/>
              <a:gdLst/>
              <a:ahLst/>
              <a:cxnLst/>
              <a:rect l="0" t="0" r="0" b="0"/>
              <a:pathLst>
                <a:path w="208293" h="439320">
                  <a:moveTo>
                    <a:pt x="187235" y="233652"/>
                  </a:moveTo>
                  <a:lnTo>
                    <a:pt x="143273" y="218997"/>
                  </a:lnTo>
                  <a:lnTo>
                    <a:pt x="123243" y="218560"/>
                  </a:lnTo>
                  <a:lnTo>
                    <a:pt x="81788" y="227811"/>
                  </a:lnTo>
                  <a:lnTo>
                    <a:pt x="55906" y="243099"/>
                  </a:lnTo>
                  <a:lnTo>
                    <a:pt x="33419" y="268036"/>
                  </a:lnTo>
                  <a:lnTo>
                    <a:pt x="5410" y="328654"/>
                  </a:lnTo>
                  <a:lnTo>
                    <a:pt x="0" y="365656"/>
                  </a:lnTo>
                  <a:lnTo>
                    <a:pt x="4974" y="389416"/>
                  </a:lnTo>
                  <a:lnTo>
                    <a:pt x="20928" y="419404"/>
                  </a:lnTo>
                  <a:lnTo>
                    <a:pt x="27231" y="427677"/>
                  </a:lnTo>
                  <a:lnTo>
                    <a:pt x="46712" y="436868"/>
                  </a:lnTo>
                  <a:lnTo>
                    <a:pt x="58458" y="439319"/>
                  </a:lnTo>
                  <a:lnTo>
                    <a:pt x="68628" y="438614"/>
                  </a:lnTo>
                  <a:lnTo>
                    <a:pt x="86168" y="431591"/>
                  </a:lnTo>
                  <a:lnTo>
                    <a:pt x="109196" y="414483"/>
                  </a:lnTo>
                  <a:lnTo>
                    <a:pt x="143002" y="353642"/>
                  </a:lnTo>
                  <a:lnTo>
                    <a:pt x="161557" y="293705"/>
                  </a:lnTo>
                  <a:lnTo>
                    <a:pt x="173368" y="239405"/>
                  </a:lnTo>
                  <a:lnTo>
                    <a:pt x="181637" y="184225"/>
                  </a:lnTo>
                  <a:lnTo>
                    <a:pt x="178894" y="136021"/>
                  </a:lnTo>
                  <a:lnTo>
                    <a:pt x="177355" y="84621"/>
                  </a:lnTo>
                  <a:lnTo>
                    <a:pt x="173715" y="24146"/>
                  </a:lnTo>
                  <a:lnTo>
                    <a:pt x="171203" y="9753"/>
                  </a:lnTo>
                  <a:lnTo>
                    <a:pt x="166019" y="2498"/>
                  </a:lnTo>
                  <a:lnTo>
                    <a:pt x="159053" y="0"/>
                  </a:lnTo>
                  <a:lnTo>
                    <a:pt x="150899" y="675"/>
                  </a:lnTo>
                  <a:lnTo>
                    <a:pt x="145464" y="5804"/>
                  </a:lnTo>
                  <a:lnTo>
                    <a:pt x="139424" y="23982"/>
                  </a:lnTo>
                  <a:lnTo>
                    <a:pt x="136717" y="79845"/>
                  </a:lnTo>
                  <a:lnTo>
                    <a:pt x="143115" y="133340"/>
                  </a:lnTo>
                  <a:lnTo>
                    <a:pt x="150314" y="188361"/>
                  </a:lnTo>
                  <a:lnTo>
                    <a:pt x="166400" y="250001"/>
                  </a:lnTo>
                  <a:lnTo>
                    <a:pt x="180260" y="309931"/>
                  </a:lnTo>
                  <a:lnTo>
                    <a:pt x="202983" y="363236"/>
                  </a:lnTo>
                  <a:lnTo>
                    <a:pt x="208292" y="381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24907" y="2024502"/>
              <a:ext cx="191853" cy="207540"/>
            </a:xfrm>
            <a:custGeom>
              <a:avLst/>
              <a:gdLst/>
              <a:ahLst/>
              <a:cxnLst/>
              <a:rect l="0" t="0" r="0" b="0"/>
              <a:pathLst>
                <a:path w="191853" h="207540">
                  <a:moveTo>
                    <a:pt x="23113" y="70669"/>
                  </a:moveTo>
                  <a:lnTo>
                    <a:pt x="72044" y="79002"/>
                  </a:lnTo>
                  <a:lnTo>
                    <a:pt x="131175" y="80763"/>
                  </a:lnTo>
                  <a:lnTo>
                    <a:pt x="156538" y="74765"/>
                  </a:lnTo>
                  <a:lnTo>
                    <a:pt x="168215" y="69890"/>
                  </a:lnTo>
                  <a:lnTo>
                    <a:pt x="184309" y="55115"/>
                  </a:lnTo>
                  <a:lnTo>
                    <a:pt x="190239" y="46261"/>
                  </a:lnTo>
                  <a:lnTo>
                    <a:pt x="191852" y="38019"/>
                  </a:lnTo>
                  <a:lnTo>
                    <a:pt x="190588" y="30185"/>
                  </a:lnTo>
                  <a:lnTo>
                    <a:pt x="187405" y="22623"/>
                  </a:lnTo>
                  <a:lnTo>
                    <a:pt x="174511" y="11100"/>
                  </a:lnTo>
                  <a:lnTo>
                    <a:pt x="155912" y="3250"/>
                  </a:lnTo>
                  <a:lnTo>
                    <a:pt x="119133" y="0"/>
                  </a:lnTo>
                  <a:lnTo>
                    <a:pt x="80939" y="7096"/>
                  </a:lnTo>
                  <a:lnTo>
                    <a:pt x="53765" y="23496"/>
                  </a:lnTo>
                  <a:lnTo>
                    <a:pt x="16434" y="56889"/>
                  </a:lnTo>
                  <a:lnTo>
                    <a:pt x="727" y="88943"/>
                  </a:lnTo>
                  <a:lnTo>
                    <a:pt x="0" y="99229"/>
                  </a:lnTo>
                  <a:lnTo>
                    <a:pt x="16055" y="145587"/>
                  </a:lnTo>
                  <a:lnTo>
                    <a:pt x="32200" y="170726"/>
                  </a:lnTo>
                  <a:lnTo>
                    <a:pt x="48209" y="182599"/>
                  </a:lnTo>
                  <a:lnTo>
                    <a:pt x="96175" y="202348"/>
                  </a:lnTo>
                  <a:lnTo>
                    <a:pt x="128398" y="207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84675" y="2053057"/>
              <a:ext cx="100258" cy="200042"/>
            </a:xfrm>
            <a:custGeom>
              <a:avLst/>
              <a:gdLst/>
              <a:ahLst/>
              <a:cxnLst/>
              <a:rect l="0" t="0" r="0" b="0"/>
              <a:pathLst>
                <a:path w="100258" h="200042">
                  <a:moveTo>
                    <a:pt x="100257" y="0"/>
                  </a:moveTo>
                  <a:lnTo>
                    <a:pt x="56295" y="14654"/>
                  </a:lnTo>
                  <a:lnTo>
                    <a:pt x="39384" y="27570"/>
                  </a:lnTo>
                  <a:lnTo>
                    <a:pt x="9464" y="64457"/>
                  </a:lnTo>
                  <a:lnTo>
                    <a:pt x="1414" y="91039"/>
                  </a:lnTo>
                  <a:lnTo>
                    <a:pt x="0" y="132649"/>
                  </a:lnTo>
                  <a:lnTo>
                    <a:pt x="5396" y="154881"/>
                  </a:lnTo>
                  <a:lnTo>
                    <a:pt x="15593" y="172561"/>
                  </a:lnTo>
                  <a:lnTo>
                    <a:pt x="31043" y="185098"/>
                  </a:lnTo>
                  <a:lnTo>
                    <a:pt x="48439" y="193400"/>
                  </a:lnTo>
                  <a:lnTo>
                    <a:pt x="7920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21803" y="210569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11274" y="194777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50290" y="2078959"/>
              <a:ext cx="292654" cy="184668"/>
            </a:xfrm>
            <a:custGeom>
              <a:avLst/>
              <a:gdLst/>
              <a:ahLst/>
              <a:cxnLst/>
              <a:rect l="0" t="0" r="0" b="0"/>
              <a:pathLst>
                <a:path w="292654" h="184668">
                  <a:moveTo>
                    <a:pt x="8383" y="153082"/>
                  </a:moveTo>
                  <a:lnTo>
                    <a:pt x="8383" y="175439"/>
                  </a:lnTo>
                  <a:lnTo>
                    <a:pt x="7213" y="177345"/>
                  </a:lnTo>
                  <a:lnTo>
                    <a:pt x="2794" y="166985"/>
                  </a:lnTo>
                  <a:lnTo>
                    <a:pt x="0" y="116141"/>
                  </a:lnTo>
                  <a:lnTo>
                    <a:pt x="12638" y="53418"/>
                  </a:lnTo>
                  <a:lnTo>
                    <a:pt x="18238" y="45695"/>
                  </a:lnTo>
                  <a:lnTo>
                    <a:pt x="25482" y="41716"/>
                  </a:lnTo>
                  <a:lnTo>
                    <a:pt x="33820" y="40234"/>
                  </a:lnTo>
                  <a:lnTo>
                    <a:pt x="41719" y="41585"/>
                  </a:lnTo>
                  <a:lnTo>
                    <a:pt x="56734" y="49326"/>
                  </a:lnTo>
                  <a:lnTo>
                    <a:pt x="99562" y="110563"/>
                  </a:lnTo>
                  <a:lnTo>
                    <a:pt x="104264" y="113038"/>
                  </a:lnTo>
                  <a:lnTo>
                    <a:pt x="107398" y="110008"/>
                  </a:lnTo>
                  <a:lnTo>
                    <a:pt x="111811" y="83388"/>
                  </a:lnTo>
                  <a:lnTo>
                    <a:pt x="118890" y="38060"/>
                  </a:lnTo>
                  <a:lnTo>
                    <a:pt x="133803" y="11507"/>
                  </a:lnTo>
                  <a:lnTo>
                    <a:pt x="143469" y="6056"/>
                  </a:lnTo>
                  <a:lnTo>
                    <a:pt x="169807" y="0"/>
                  </a:lnTo>
                  <a:lnTo>
                    <a:pt x="191651" y="3547"/>
                  </a:lnTo>
                  <a:lnTo>
                    <a:pt x="209159" y="14092"/>
                  </a:lnTo>
                  <a:lnTo>
                    <a:pt x="232169" y="40930"/>
                  </a:lnTo>
                  <a:lnTo>
                    <a:pt x="267978" y="99304"/>
                  </a:lnTo>
                  <a:lnTo>
                    <a:pt x="286565" y="148395"/>
                  </a:lnTo>
                  <a:lnTo>
                    <a:pt x="292653" y="184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14225" y="2093093"/>
              <a:ext cx="244574" cy="202120"/>
            </a:xfrm>
            <a:custGeom>
              <a:avLst/>
              <a:gdLst/>
              <a:ahLst/>
              <a:cxnLst/>
              <a:rect l="0" t="0" r="0" b="0"/>
              <a:pathLst>
                <a:path w="244574" h="202120">
                  <a:moveTo>
                    <a:pt x="139288" y="54720"/>
                  </a:moveTo>
                  <a:lnTo>
                    <a:pt x="129712" y="30673"/>
                  </a:lnTo>
                  <a:lnTo>
                    <a:pt x="119044" y="16347"/>
                  </a:lnTo>
                  <a:lnTo>
                    <a:pt x="100265" y="5300"/>
                  </a:lnTo>
                  <a:lnTo>
                    <a:pt x="88706" y="716"/>
                  </a:lnTo>
                  <a:lnTo>
                    <a:pt x="77490" y="0"/>
                  </a:lnTo>
                  <a:lnTo>
                    <a:pt x="55670" y="5444"/>
                  </a:lnTo>
                  <a:lnTo>
                    <a:pt x="23655" y="27251"/>
                  </a:lnTo>
                  <a:lnTo>
                    <a:pt x="3120" y="55940"/>
                  </a:lnTo>
                  <a:lnTo>
                    <a:pt x="0" y="76319"/>
                  </a:lnTo>
                  <a:lnTo>
                    <a:pt x="7529" y="123587"/>
                  </a:lnTo>
                  <a:lnTo>
                    <a:pt x="22519" y="152984"/>
                  </a:lnTo>
                  <a:lnTo>
                    <a:pt x="38257" y="165853"/>
                  </a:lnTo>
                  <a:lnTo>
                    <a:pt x="47368" y="170923"/>
                  </a:lnTo>
                  <a:lnTo>
                    <a:pt x="56951" y="171963"/>
                  </a:lnTo>
                  <a:lnTo>
                    <a:pt x="76957" y="166879"/>
                  </a:lnTo>
                  <a:lnTo>
                    <a:pt x="94428" y="150582"/>
                  </a:lnTo>
                  <a:lnTo>
                    <a:pt x="114297" y="115099"/>
                  </a:lnTo>
                  <a:lnTo>
                    <a:pt x="131492" y="66777"/>
                  </a:lnTo>
                  <a:lnTo>
                    <a:pt x="134090" y="65098"/>
                  </a:lnTo>
                  <a:lnTo>
                    <a:pt x="154472" y="118494"/>
                  </a:lnTo>
                  <a:lnTo>
                    <a:pt x="173526" y="157005"/>
                  </a:lnTo>
                  <a:lnTo>
                    <a:pt x="187260" y="171540"/>
                  </a:lnTo>
                  <a:lnTo>
                    <a:pt x="244573" y="202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03057" y="1842487"/>
              <a:ext cx="39970" cy="410612"/>
            </a:xfrm>
            <a:custGeom>
              <a:avLst/>
              <a:gdLst/>
              <a:ahLst/>
              <a:cxnLst/>
              <a:rect l="0" t="0" r="0" b="0"/>
              <a:pathLst>
                <a:path w="39970" h="410612">
                  <a:moveTo>
                    <a:pt x="8383" y="0"/>
                  </a:moveTo>
                  <a:lnTo>
                    <a:pt x="7213" y="49263"/>
                  </a:lnTo>
                  <a:lnTo>
                    <a:pt x="1147" y="101684"/>
                  </a:lnTo>
                  <a:lnTo>
                    <a:pt x="0" y="163359"/>
                  </a:lnTo>
                  <a:lnTo>
                    <a:pt x="6380" y="221131"/>
                  </a:lnTo>
                  <a:lnTo>
                    <a:pt x="13577" y="271667"/>
                  </a:lnTo>
                  <a:lnTo>
                    <a:pt x="22920" y="321479"/>
                  </a:lnTo>
                  <a:lnTo>
                    <a:pt x="29322" y="380873"/>
                  </a:lnTo>
                  <a:lnTo>
                    <a:pt x="39969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50585" y="2052914"/>
              <a:ext cx="163480" cy="420383"/>
            </a:xfrm>
            <a:custGeom>
              <a:avLst/>
              <a:gdLst/>
              <a:ahLst/>
              <a:cxnLst/>
              <a:rect l="0" t="0" r="0" b="0"/>
              <a:pathLst>
                <a:path w="163480" h="420383">
                  <a:moveTo>
                    <a:pt x="18824" y="147541"/>
                  </a:moveTo>
                  <a:lnTo>
                    <a:pt x="15705" y="204806"/>
                  </a:lnTo>
                  <a:lnTo>
                    <a:pt x="13610" y="254196"/>
                  </a:lnTo>
                  <a:lnTo>
                    <a:pt x="17279" y="308994"/>
                  </a:lnTo>
                  <a:lnTo>
                    <a:pt x="18366" y="363445"/>
                  </a:lnTo>
                  <a:lnTo>
                    <a:pt x="24830" y="420382"/>
                  </a:lnTo>
                  <a:lnTo>
                    <a:pt x="19505" y="358369"/>
                  </a:lnTo>
                  <a:lnTo>
                    <a:pt x="15839" y="299844"/>
                  </a:lnTo>
                  <a:lnTo>
                    <a:pt x="9786" y="237028"/>
                  </a:lnTo>
                  <a:lnTo>
                    <a:pt x="3148" y="183154"/>
                  </a:lnTo>
                  <a:lnTo>
                    <a:pt x="0" y="122124"/>
                  </a:lnTo>
                  <a:lnTo>
                    <a:pt x="12561" y="64126"/>
                  </a:lnTo>
                  <a:lnTo>
                    <a:pt x="27162" y="22530"/>
                  </a:lnTo>
                  <a:lnTo>
                    <a:pt x="38518" y="5803"/>
                  </a:lnTo>
                  <a:lnTo>
                    <a:pt x="45991" y="1577"/>
                  </a:lnTo>
                  <a:lnTo>
                    <a:pt x="63654" y="0"/>
                  </a:lnTo>
                  <a:lnTo>
                    <a:pt x="93328" y="11279"/>
                  </a:lnTo>
                  <a:lnTo>
                    <a:pt x="141111" y="58702"/>
                  </a:lnTo>
                  <a:lnTo>
                    <a:pt x="156963" y="86124"/>
                  </a:lnTo>
                  <a:lnTo>
                    <a:pt x="163479" y="127654"/>
                  </a:lnTo>
                  <a:lnTo>
                    <a:pt x="158764" y="150791"/>
                  </a:lnTo>
                  <a:lnTo>
                    <a:pt x="154232" y="160236"/>
                  </a:lnTo>
                  <a:lnTo>
                    <a:pt x="146530" y="166533"/>
                  </a:lnTo>
                  <a:lnTo>
                    <a:pt x="125495" y="173530"/>
                  </a:lnTo>
                  <a:lnTo>
                    <a:pt x="72674" y="170057"/>
                  </a:lnTo>
                  <a:lnTo>
                    <a:pt x="60938" y="168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72294" y="2042528"/>
              <a:ext cx="161151" cy="181379"/>
            </a:xfrm>
            <a:custGeom>
              <a:avLst/>
              <a:gdLst/>
              <a:ahLst/>
              <a:cxnLst/>
              <a:rect l="0" t="0" r="0" b="0"/>
              <a:pathLst>
                <a:path w="161151" h="181379">
                  <a:moveTo>
                    <a:pt x="70855" y="10529"/>
                  </a:moveTo>
                  <a:lnTo>
                    <a:pt x="39573" y="20104"/>
                  </a:lnTo>
                  <a:lnTo>
                    <a:pt x="23417" y="30772"/>
                  </a:lnTo>
                  <a:lnTo>
                    <a:pt x="11557" y="46432"/>
                  </a:lnTo>
                  <a:lnTo>
                    <a:pt x="3556" y="66260"/>
                  </a:lnTo>
                  <a:lnTo>
                    <a:pt x="0" y="90670"/>
                  </a:lnTo>
                  <a:lnTo>
                    <a:pt x="4659" y="113997"/>
                  </a:lnTo>
                  <a:lnTo>
                    <a:pt x="15699" y="136063"/>
                  </a:lnTo>
                  <a:lnTo>
                    <a:pt x="41645" y="165877"/>
                  </a:lnTo>
                  <a:lnTo>
                    <a:pt x="61382" y="178228"/>
                  </a:lnTo>
                  <a:lnTo>
                    <a:pt x="84973" y="181378"/>
                  </a:lnTo>
                  <a:lnTo>
                    <a:pt x="108716" y="177709"/>
                  </a:lnTo>
                  <a:lnTo>
                    <a:pt x="127067" y="168279"/>
                  </a:lnTo>
                  <a:lnTo>
                    <a:pt x="150552" y="144227"/>
                  </a:lnTo>
                  <a:lnTo>
                    <a:pt x="158919" y="121813"/>
                  </a:lnTo>
                  <a:lnTo>
                    <a:pt x="161150" y="109285"/>
                  </a:lnTo>
                  <a:lnTo>
                    <a:pt x="157390" y="82886"/>
                  </a:lnTo>
                  <a:lnTo>
                    <a:pt x="142119" y="47956"/>
                  </a:lnTo>
                  <a:lnTo>
                    <a:pt x="119657" y="22788"/>
                  </a:lnTo>
                  <a:lnTo>
                    <a:pt x="97014" y="6752"/>
                  </a:lnTo>
                  <a:lnTo>
                    <a:pt x="813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53720" y="2105699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53720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359005" y="2042171"/>
              <a:ext cx="147400" cy="242513"/>
            </a:xfrm>
            <a:custGeom>
              <a:avLst/>
              <a:gdLst/>
              <a:ahLst/>
              <a:cxnLst/>
              <a:rect l="0" t="0" r="0" b="0"/>
              <a:pathLst>
                <a:path w="147400" h="242513">
                  <a:moveTo>
                    <a:pt x="0" y="105642"/>
                  </a:moveTo>
                  <a:lnTo>
                    <a:pt x="9065" y="164259"/>
                  </a:lnTo>
                  <a:lnTo>
                    <a:pt x="8383" y="169286"/>
                  </a:lnTo>
                  <a:lnTo>
                    <a:pt x="6758" y="169129"/>
                  </a:lnTo>
                  <a:lnTo>
                    <a:pt x="4505" y="165514"/>
                  </a:lnTo>
                  <a:lnTo>
                    <a:pt x="593" y="113425"/>
                  </a:lnTo>
                  <a:lnTo>
                    <a:pt x="117" y="59476"/>
                  </a:lnTo>
                  <a:lnTo>
                    <a:pt x="5624" y="23333"/>
                  </a:lnTo>
                  <a:lnTo>
                    <a:pt x="10768" y="14505"/>
                  </a:lnTo>
                  <a:lnTo>
                    <a:pt x="25843" y="1576"/>
                  </a:lnTo>
                  <a:lnTo>
                    <a:pt x="33606" y="0"/>
                  </a:lnTo>
                  <a:lnTo>
                    <a:pt x="41121" y="1289"/>
                  </a:lnTo>
                  <a:lnTo>
                    <a:pt x="55711" y="8960"/>
                  </a:lnTo>
                  <a:lnTo>
                    <a:pt x="69994" y="20168"/>
                  </a:lnTo>
                  <a:lnTo>
                    <a:pt x="98227" y="64408"/>
                  </a:lnTo>
                  <a:lnTo>
                    <a:pt x="126334" y="122020"/>
                  </a:lnTo>
                  <a:lnTo>
                    <a:pt x="138037" y="146846"/>
                  </a:lnTo>
                  <a:lnTo>
                    <a:pt x="145550" y="200912"/>
                  </a:lnTo>
                  <a:lnTo>
                    <a:pt x="147399" y="24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11689" y="1874072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7560"/>
                  </a:lnTo>
                  <a:lnTo>
                    <a:pt x="0" y="194654"/>
                  </a:lnTo>
                  <a:lnTo>
                    <a:pt x="0" y="250438"/>
                  </a:lnTo>
                  <a:lnTo>
                    <a:pt x="1169" y="310039"/>
                  </a:lnTo>
                  <a:lnTo>
                    <a:pt x="9065" y="373321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32704" y="2000414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21057"/>
                  </a:moveTo>
                  <a:lnTo>
                    <a:pt x="266924" y="21057"/>
                  </a:lnTo>
                  <a:lnTo>
                    <a:pt x="215960" y="21057"/>
                  </a:lnTo>
                  <a:lnTo>
                    <a:pt x="159525" y="17937"/>
                  </a:lnTo>
                  <a:lnTo>
                    <a:pt x="102639" y="12724"/>
                  </a:lnTo>
                  <a:lnTo>
                    <a:pt x="47570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070817" y="2063585"/>
              <a:ext cx="14655" cy="189514"/>
            </a:xfrm>
            <a:custGeom>
              <a:avLst/>
              <a:gdLst/>
              <a:ahLst/>
              <a:cxnLst/>
              <a:rect l="0" t="0" r="0" b="0"/>
              <a:pathLst>
                <a:path w="14655" h="189514">
                  <a:moveTo>
                    <a:pt x="14654" y="0"/>
                  </a:moveTo>
                  <a:lnTo>
                    <a:pt x="0" y="43963"/>
                  </a:lnTo>
                  <a:lnTo>
                    <a:pt x="2773" y="106453"/>
                  </a:lnTo>
                  <a:lnTo>
                    <a:pt x="11183" y="164884"/>
                  </a:lnTo>
                  <a:lnTo>
                    <a:pt x="1465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06528" y="193724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02608" y="2044723"/>
              <a:ext cx="209894" cy="214199"/>
            </a:xfrm>
            <a:custGeom>
              <a:avLst/>
              <a:gdLst/>
              <a:ahLst/>
              <a:cxnLst/>
              <a:rect l="0" t="0" r="0" b="0"/>
              <a:pathLst>
                <a:path w="209894" h="214199">
                  <a:moveTo>
                    <a:pt x="156604" y="8334"/>
                  </a:moveTo>
                  <a:lnTo>
                    <a:pt x="119127" y="0"/>
                  </a:lnTo>
                  <a:lnTo>
                    <a:pt x="84278" y="1575"/>
                  </a:lnTo>
                  <a:lnTo>
                    <a:pt x="30443" y="15849"/>
                  </a:lnTo>
                  <a:lnTo>
                    <a:pt x="9286" y="22592"/>
                  </a:lnTo>
                  <a:lnTo>
                    <a:pt x="3410" y="28368"/>
                  </a:lnTo>
                  <a:lnTo>
                    <a:pt x="662" y="35728"/>
                  </a:lnTo>
                  <a:lnTo>
                    <a:pt x="0" y="44144"/>
                  </a:lnTo>
                  <a:lnTo>
                    <a:pt x="3069" y="50924"/>
                  </a:lnTo>
                  <a:lnTo>
                    <a:pt x="15837" y="61578"/>
                  </a:lnTo>
                  <a:lnTo>
                    <a:pt x="71054" y="81650"/>
                  </a:lnTo>
                  <a:lnTo>
                    <a:pt x="132080" y="99530"/>
                  </a:lnTo>
                  <a:lnTo>
                    <a:pt x="187733" y="122711"/>
                  </a:lnTo>
                  <a:lnTo>
                    <a:pt x="202804" y="138716"/>
                  </a:lnTo>
                  <a:lnTo>
                    <a:pt x="208461" y="147898"/>
                  </a:lnTo>
                  <a:lnTo>
                    <a:pt x="209893" y="157529"/>
                  </a:lnTo>
                  <a:lnTo>
                    <a:pt x="205244" y="177588"/>
                  </a:lnTo>
                  <a:lnTo>
                    <a:pt x="189473" y="203022"/>
                  </a:lnTo>
                  <a:lnTo>
                    <a:pt x="180857" y="208316"/>
                  </a:lnTo>
                  <a:lnTo>
                    <a:pt x="158804" y="214198"/>
                  </a:lnTo>
                  <a:lnTo>
                    <a:pt x="106519" y="209569"/>
                  </a:lnTo>
                  <a:lnTo>
                    <a:pt x="57371" y="200509"/>
                  </a:lnTo>
                  <a:lnTo>
                    <a:pt x="30262" y="197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77221" y="2042707"/>
              <a:ext cx="187318" cy="231449"/>
            </a:xfrm>
            <a:custGeom>
              <a:avLst/>
              <a:gdLst/>
              <a:ahLst/>
              <a:cxnLst/>
              <a:rect l="0" t="0" r="0" b="0"/>
              <a:pathLst>
                <a:path w="187318" h="231449">
                  <a:moveTo>
                    <a:pt x="8333" y="52464"/>
                  </a:moveTo>
                  <a:lnTo>
                    <a:pt x="0" y="89942"/>
                  </a:lnTo>
                  <a:lnTo>
                    <a:pt x="1575" y="127909"/>
                  </a:lnTo>
                  <a:lnTo>
                    <a:pt x="12587" y="182660"/>
                  </a:lnTo>
                  <a:lnTo>
                    <a:pt x="22591" y="218942"/>
                  </a:lnTo>
                  <a:lnTo>
                    <a:pt x="24858" y="220771"/>
                  </a:lnTo>
                  <a:lnTo>
                    <a:pt x="27375" y="207206"/>
                  </a:lnTo>
                  <a:lnTo>
                    <a:pt x="21756" y="158073"/>
                  </a:lnTo>
                  <a:lnTo>
                    <a:pt x="19719" y="110141"/>
                  </a:lnTo>
                  <a:lnTo>
                    <a:pt x="21455" y="61234"/>
                  </a:lnTo>
                  <a:lnTo>
                    <a:pt x="30153" y="35305"/>
                  </a:lnTo>
                  <a:lnTo>
                    <a:pt x="44937" y="15202"/>
                  </a:lnTo>
                  <a:lnTo>
                    <a:pt x="53792" y="6565"/>
                  </a:lnTo>
                  <a:lnTo>
                    <a:pt x="63206" y="1978"/>
                  </a:lnTo>
                  <a:lnTo>
                    <a:pt x="83024" y="0"/>
                  </a:lnTo>
                  <a:lnTo>
                    <a:pt x="100411" y="6140"/>
                  </a:lnTo>
                  <a:lnTo>
                    <a:pt x="108323" y="11052"/>
                  </a:lnTo>
                  <a:lnTo>
                    <a:pt x="130636" y="40323"/>
                  </a:lnTo>
                  <a:lnTo>
                    <a:pt x="157967" y="93306"/>
                  </a:lnTo>
                  <a:lnTo>
                    <a:pt x="175844" y="152645"/>
                  </a:lnTo>
                  <a:lnTo>
                    <a:pt x="185806" y="213445"/>
                  </a:lnTo>
                  <a:lnTo>
                    <a:pt x="187317" y="231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54010" y="1895129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1209" y="57754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40511" y="1916186"/>
              <a:ext cx="18827" cy="347441"/>
            </a:xfrm>
            <a:custGeom>
              <a:avLst/>
              <a:gdLst/>
              <a:ahLst/>
              <a:cxnLst/>
              <a:rect l="0" t="0" r="0" b="0"/>
              <a:pathLst>
                <a:path w="18827" h="347441">
                  <a:moveTo>
                    <a:pt x="18826" y="0"/>
                  </a:moveTo>
                  <a:lnTo>
                    <a:pt x="13236" y="62093"/>
                  </a:lnTo>
                  <a:lnTo>
                    <a:pt x="8103" y="120713"/>
                  </a:lnTo>
                  <a:lnTo>
                    <a:pt x="1351" y="166658"/>
                  </a:lnTo>
                  <a:lnTo>
                    <a:pt x="0" y="222516"/>
                  </a:lnTo>
                  <a:lnTo>
                    <a:pt x="5319" y="275461"/>
                  </a:lnTo>
                  <a:lnTo>
                    <a:pt x="10829" y="326507"/>
                  </a:lnTo>
                  <a:lnTo>
                    <a:pt x="1882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11938" y="203200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6485" y="14654"/>
                  </a:lnTo>
                  <a:lnTo>
                    <a:pt x="118352" y="19792"/>
                  </a:lnTo>
                  <a:lnTo>
                    <a:pt x="68862" y="20682"/>
                  </a:lnTo>
                  <a:lnTo>
                    <a:pt x="15335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12534" y="1916186"/>
              <a:ext cx="31114" cy="410613"/>
            </a:xfrm>
            <a:custGeom>
              <a:avLst/>
              <a:gdLst/>
              <a:ahLst/>
              <a:cxnLst/>
              <a:rect l="0" t="0" r="0" b="0"/>
              <a:pathLst>
                <a:path w="31114" h="410613">
                  <a:moveTo>
                    <a:pt x="20585" y="0"/>
                  </a:moveTo>
                  <a:lnTo>
                    <a:pt x="12252" y="37478"/>
                  </a:lnTo>
                  <a:lnTo>
                    <a:pt x="4901" y="100080"/>
                  </a:lnTo>
                  <a:lnTo>
                    <a:pt x="1120" y="148326"/>
                  </a:lnTo>
                  <a:lnTo>
                    <a:pt x="0" y="209025"/>
                  </a:lnTo>
                  <a:lnTo>
                    <a:pt x="5257" y="256516"/>
                  </a:lnTo>
                  <a:lnTo>
                    <a:pt x="14224" y="309581"/>
                  </a:lnTo>
                  <a:lnTo>
                    <a:pt x="26564" y="371244"/>
                  </a:lnTo>
                  <a:lnTo>
                    <a:pt x="3111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33077" y="2095171"/>
              <a:ext cx="315857" cy="21057"/>
            </a:xfrm>
            <a:custGeom>
              <a:avLst/>
              <a:gdLst/>
              <a:ahLst/>
              <a:cxnLst/>
              <a:rect l="0" t="0" r="0" b="0"/>
              <a:pathLst>
                <a:path w="315857" h="21057">
                  <a:moveTo>
                    <a:pt x="315856" y="0"/>
                  </a:moveTo>
                  <a:lnTo>
                    <a:pt x="257238" y="9065"/>
                  </a:lnTo>
                  <a:lnTo>
                    <a:pt x="207961" y="17475"/>
                  </a:lnTo>
                  <a:lnTo>
                    <a:pt x="155205" y="19995"/>
                  </a:lnTo>
                  <a:lnTo>
                    <a:pt x="102010" y="20742"/>
                  </a:lnTo>
                  <a:lnTo>
                    <a:pt x="51542" y="2096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38404" y="1905658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0" y="0"/>
                  </a:moveTo>
                  <a:lnTo>
                    <a:pt x="8333" y="52050"/>
                  </a:lnTo>
                  <a:lnTo>
                    <a:pt x="12997" y="101990"/>
                  </a:lnTo>
                  <a:lnTo>
                    <a:pt x="19465" y="160786"/>
                  </a:lnTo>
                  <a:lnTo>
                    <a:pt x="29148" y="212564"/>
                  </a:lnTo>
                  <a:lnTo>
                    <a:pt x="38922" y="264583"/>
                  </a:lnTo>
                  <a:lnTo>
                    <a:pt x="48057" y="301313"/>
                  </a:lnTo>
                  <a:lnTo>
                    <a:pt x="49586" y="300311"/>
                  </a:lnTo>
                  <a:lnTo>
                    <a:pt x="55493" y="242986"/>
                  </a:lnTo>
                  <a:lnTo>
                    <a:pt x="70565" y="189622"/>
                  </a:lnTo>
                  <a:lnTo>
                    <a:pt x="77376" y="168504"/>
                  </a:lnTo>
                  <a:lnTo>
                    <a:pt x="83169" y="162639"/>
                  </a:lnTo>
                  <a:lnTo>
                    <a:pt x="90541" y="159898"/>
                  </a:lnTo>
                  <a:lnTo>
                    <a:pt x="98965" y="159241"/>
                  </a:lnTo>
                  <a:lnTo>
                    <a:pt x="106921" y="163483"/>
                  </a:lnTo>
                  <a:lnTo>
                    <a:pt x="143643" y="211070"/>
                  </a:lnTo>
                  <a:lnTo>
                    <a:pt x="163511" y="268424"/>
                  </a:lnTo>
                  <a:lnTo>
                    <a:pt x="175581" y="316667"/>
                  </a:lnTo>
                  <a:lnTo>
                    <a:pt x="1789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738446" y="2005619"/>
              <a:ext cx="148004" cy="236952"/>
            </a:xfrm>
            <a:custGeom>
              <a:avLst/>
              <a:gdLst/>
              <a:ahLst/>
              <a:cxnLst/>
              <a:rect l="0" t="0" r="0" b="0"/>
              <a:pathLst>
                <a:path w="148004" h="236952">
                  <a:moveTo>
                    <a:pt x="0" y="152723"/>
                  </a:moveTo>
                  <a:lnTo>
                    <a:pt x="17980" y="137081"/>
                  </a:lnTo>
                  <a:lnTo>
                    <a:pt x="74353" y="105880"/>
                  </a:lnTo>
                  <a:lnTo>
                    <a:pt x="120838" y="71844"/>
                  </a:lnTo>
                  <a:lnTo>
                    <a:pt x="143298" y="45310"/>
                  </a:lnTo>
                  <a:lnTo>
                    <a:pt x="147004" y="35491"/>
                  </a:lnTo>
                  <a:lnTo>
                    <a:pt x="148003" y="15222"/>
                  </a:lnTo>
                  <a:lnTo>
                    <a:pt x="143122" y="8413"/>
                  </a:lnTo>
                  <a:lnTo>
                    <a:pt x="135189" y="3874"/>
                  </a:lnTo>
                  <a:lnTo>
                    <a:pt x="115066" y="0"/>
                  </a:lnTo>
                  <a:lnTo>
                    <a:pt x="94423" y="2178"/>
                  </a:lnTo>
                  <a:lnTo>
                    <a:pt x="76670" y="10165"/>
                  </a:lnTo>
                  <a:lnTo>
                    <a:pt x="60981" y="22683"/>
                  </a:lnTo>
                  <a:lnTo>
                    <a:pt x="24739" y="69394"/>
                  </a:lnTo>
                  <a:lnTo>
                    <a:pt x="16844" y="93071"/>
                  </a:lnTo>
                  <a:lnTo>
                    <a:pt x="11775" y="151988"/>
                  </a:lnTo>
                  <a:lnTo>
                    <a:pt x="17321" y="176183"/>
                  </a:lnTo>
                  <a:lnTo>
                    <a:pt x="33597" y="202958"/>
                  </a:lnTo>
                  <a:lnTo>
                    <a:pt x="39945" y="210779"/>
                  </a:lnTo>
                  <a:lnTo>
                    <a:pt x="59478" y="222589"/>
                  </a:lnTo>
                  <a:lnTo>
                    <a:pt x="115813" y="2369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949015" y="2010943"/>
              <a:ext cx="73701" cy="227635"/>
            </a:xfrm>
            <a:custGeom>
              <a:avLst/>
              <a:gdLst/>
              <a:ahLst/>
              <a:cxnLst/>
              <a:rect l="0" t="0" r="0" b="0"/>
              <a:pathLst>
                <a:path w="73701" h="227635">
                  <a:moveTo>
                    <a:pt x="0" y="105284"/>
                  </a:moveTo>
                  <a:lnTo>
                    <a:pt x="14655" y="163901"/>
                  </a:lnTo>
                  <a:lnTo>
                    <a:pt x="29368" y="208500"/>
                  </a:lnTo>
                  <a:lnTo>
                    <a:pt x="40739" y="225637"/>
                  </a:lnTo>
                  <a:lnTo>
                    <a:pt x="43537" y="227634"/>
                  </a:lnTo>
                  <a:lnTo>
                    <a:pt x="44232" y="225455"/>
                  </a:lnTo>
                  <a:lnTo>
                    <a:pt x="43526" y="220493"/>
                  </a:lnTo>
                  <a:lnTo>
                    <a:pt x="25634" y="174398"/>
                  </a:lnTo>
                  <a:lnTo>
                    <a:pt x="16372" y="121926"/>
                  </a:lnTo>
                  <a:lnTo>
                    <a:pt x="5617" y="67671"/>
                  </a:lnTo>
                  <a:lnTo>
                    <a:pt x="7566" y="44114"/>
                  </a:lnTo>
                  <a:lnTo>
                    <a:pt x="15451" y="25065"/>
                  </a:lnTo>
                  <a:lnTo>
                    <a:pt x="20829" y="16710"/>
                  </a:lnTo>
                  <a:lnTo>
                    <a:pt x="29094" y="1114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120192" y="2020078"/>
              <a:ext cx="186792" cy="277144"/>
            </a:xfrm>
            <a:custGeom>
              <a:avLst/>
              <a:gdLst/>
              <a:ahLst/>
              <a:cxnLst/>
              <a:rect l="0" t="0" r="0" b="0"/>
              <a:pathLst>
                <a:path w="186792" h="277144">
                  <a:moveTo>
                    <a:pt x="18336" y="106678"/>
                  </a:moveTo>
                  <a:lnTo>
                    <a:pt x="61028" y="103559"/>
                  </a:lnTo>
                  <a:lnTo>
                    <a:pt x="119234" y="87550"/>
                  </a:lnTo>
                  <a:lnTo>
                    <a:pt x="161186" y="56875"/>
                  </a:lnTo>
                  <a:lnTo>
                    <a:pt x="169561" y="36970"/>
                  </a:lnTo>
                  <a:lnTo>
                    <a:pt x="171795" y="25111"/>
                  </a:lnTo>
                  <a:lnTo>
                    <a:pt x="169775" y="16035"/>
                  </a:lnTo>
                  <a:lnTo>
                    <a:pt x="164919" y="8815"/>
                  </a:lnTo>
                  <a:lnTo>
                    <a:pt x="158172" y="2832"/>
                  </a:lnTo>
                  <a:lnTo>
                    <a:pt x="150164" y="12"/>
                  </a:lnTo>
                  <a:lnTo>
                    <a:pt x="131908" y="0"/>
                  </a:lnTo>
                  <a:lnTo>
                    <a:pt x="96310" y="12159"/>
                  </a:lnTo>
                  <a:lnTo>
                    <a:pt x="67305" y="30579"/>
                  </a:lnTo>
                  <a:lnTo>
                    <a:pt x="22138" y="80745"/>
                  </a:lnTo>
                  <a:lnTo>
                    <a:pt x="6464" y="113942"/>
                  </a:lnTo>
                  <a:lnTo>
                    <a:pt x="0" y="153414"/>
                  </a:lnTo>
                  <a:lnTo>
                    <a:pt x="6222" y="207504"/>
                  </a:lnTo>
                  <a:lnTo>
                    <a:pt x="12172" y="231038"/>
                  </a:lnTo>
                  <a:lnTo>
                    <a:pt x="24955" y="250077"/>
                  </a:lnTo>
                  <a:lnTo>
                    <a:pt x="33277" y="258429"/>
                  </a:lnTo>
                  <a:lnTo>
                    <a:pt x="72935" y="275774"/>
                  </a:lnTo>
                  <a:lnTo>
                    <a:pt x="121732" y="277143"/>
                  </a:lnTo>
                  <a:lnTo>
                    <a:pt x="175797" y="267065"/>
                  </a:lnTo>
                  <a:lnTo>
                    <a:pt x="186791" y="264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254342" y="1737202"/>
              <a:ext cx="184633" cy="758052"/>
            </a:xfrm>
            <a:custGeom>
              <a:avLst/>
              <a:gdLst/>
              <a:ahLst/>
              <a:cxnLst/>
              <a:rect l="0" t="0" r="0" b="0"/>
              <a:pathLst>
                <a:path w="184633" h="758052">
                  <a:moveTo>
                    <a:pt x="0" y="0"/>
                  </a:moveTo>
                  <a:lnTo>
                    <a:pt x="42661" y="60873"/>
                  </a:lnTo>
                  <a:lnTo>
                    <a:pt x="55225" y="77357"/>
                  </a:lnTo>
                  <a:lnTo>
                    <a:pt x="82214" y="132412"/>
                  </a:lnTo>
                  <a:lnTo>
                    <a:pt x="112891" y="192045"/>
                  </a:lnTo>
                  <a:lnTo>
                    <a:pt x="134864" y="246165"/>
                  </a:lnTo>
                  <a:lnTo>
                    <a:pt x="153328" y="303085"/>
                  </a:lnTo>
                  <a:lnTo>
                    <a:pt x="168241" y="366321"/>
                  </a:lnTo>
                  <a:lnTo>
                    <a:pt x="176862" y="424219"/>
                  </a:lnTo>
                  <a:lnTo>
                    <a:pt x="184632" y="484226"/>
                  </a:lnTo>
                  <a:lnTo>
                    <a:pt x="180008" y="543427"/>
                  </a:lnTo>
                  <a:lnTo>
                    <a:pt x="167964" y="597243"/>
                  </a:lnTo>
                  <a:lnTo>
                    <a:pt x="148731" y="641669"/>
                  </a:lnTo>
                  <a:lnTo>
                    <a:pt x="108603" y="696294"/>
                  </a:lnTo>
                  <a:lnTo>
                    <a:pt x="52642" y="758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972250" y="3005967"/>
            <a:ext cx="419684" cy="589818"/>
            <a:chOff x="972250" y="3005967"/>
            <a:chExt cx="419684" cy="589818"/>
          </a:xfrm>
        </p:grpSpPr>
        <p:sp>
          <p:nvSpPr>
            <p:cNvPr id="72" name="Freeform 71"/>
            <p:cNvSpPr/>
            <p:nvPr/>
          </p:nvSpPr>
          <p:spPr>
            <a:xfrm>
              <a:off x="972250" y="3005967"/>
              <a:ext cx="227999" cy="589818"/>
            </a:xfrm>
            <a:custGeom>
              <a:avLst/>
              <a:gdLst/>
              <a:ahLst/>
              <a:cxnLst/>
              <a:rect l="0" t="0" r="0" b="0"/>
              <a:pathLst>
                <a:path w="227999" h="589818">
                  <a:moveTo>
                    <a:pt x="59542" y="78882"/>
                  </a:moveTo>
                  <a:lnTo>
                    <a:pt x="51209" y="116361"/>
                  </a:lnTo>
                  <a:lnTo>
                    <a:pt x="47650" y="139993"/>
                  </a:lnTo>
                  <a:lnTo>
                    <a:pt x="25423" y="194425"/>
                  </a:lnTo>
                  <a:lnTo>
                    <a:pt x="20419" y="199194"/>
                  </a:lnTo>
                  <a:lnTo>
                    <a:pt x="14742" y="200034"/>
                  </a:lnTo>
                  <a:lnTo>
                    <a:pt x="8619" y="198255"/>
                  </a:lnTo>
                  <a:lnTo>
                    <a:pt x="4536" y="192389"/>
                  </a:lnTo>
                  <a:lnTo>
                    <a:pt x="0" y="173394"/>
                  </a:lnTo>
                  <a:lnTo>
                    <a:pt x="5494" y="130307"/>
                  </a:lnTo>
                  <a:lnTo>
                    <a:pt x="17844" y="77948"/>
                  </a:lnTo>
                  <a:lnTo>
                    <a:pt x="25802" y="52731"/>
                  </a:lnTo>
                  <a:lnTo>
                    <a:pt x="37138" y="33724"/>
                  </a:lnTo>
                  <a:lnTo>
                    <a:pt x="62263" y="9870"/>
                  </a:lnTo>
                  <a:lnTo>
                    <a:pt x="88047" y="1417"/>
                  </a:lnTo>
                  <a:lnTo>
                    <a:pt x="115495" y="0"/>
                  </a:lnTo>
                  <a:lnTo>
                    <a:pt x="135493" y="7169"/>
                  </a:lnTo>
                  <a:lnTo>
                    <a:pt x="159905" y="24358"/>
                  </a:lnTo>
                  <a:lnTo>
                    <a:pt x="187945" y="59534"/>
                  </a:lnTo>
                  <a:lnTo>
                    <a:pt x="209798" y="116282"/>
                  </a:lnTo>
                  <a:lnTo>
                    <a:pt x="223190" y="171754"/>
                  </a:lnTo>
                  <a:lnTo>
                    <a:pt x="227048" y="234705"/>
                  </a:lnTo>
                  <a:lnTo>
                    <a:pt x="222221" y="286957"/>
                  </a:lnTo>
                  <a:lnTo>
                    <a:pt x="210003" y="347884"/>
                  </a:lnTo>
                  <a:lnTo>
                    <a:pt x="199790" y="397752"/>
                  </a:lnTo>
                  <a:lnTo>
                    <a:pt x="185858" y="457118"/>
                  </a:lnTo>
                  <a:lnTo>
                    <a:pt x="166252" y="513904"/>
                  </a:lnTo>
                  <a:lnTo>
                    <a:pt x="138679" y="560606"/>
                  </a:lnTo>
                  <a:lnTo>
                    <a:pt x="120450" y="578031"/>
                  </a:lnTo>
                  <a:lnTo>
                    <a:pt x="97531" y="587335"/>
                  </a:lnTo>
                  <a:lnTo>
                    <a:pt x="84868" y="589817"/>
                  </a:lnTo>
                  <a:lnTo>
                    <a:pt x="64559" y="586334"/>
                  </a:lnTo>
                  <a:lnTo>
                    <a:pt x="47734" y="575818"/>
                  </a:lnTo>
                  <a:lnTo>
                    <a:pt x="32457" y="559445"/>
                  </a:lnTo>
                  <a:lnTo>
                    <a:pt x="28617" y="550166"/>
                  </a:lnTo>
                  <a:lnTo>
                    <a:pt x="27471" y="530497"/>
                  </a:lnTo>
                  <a:lnTo>
                    <a:pt x="33402" y="499693"/>
                  </a:lnTo>
                  <a:lnTo>
                    <a:pt x="48158" y="473928"/>
                  </a:lnTo>
                  <a:lnTo>
                    <a:pt x="63841" y="461909"/>
                  </a:lnTo>
                  <a:lnTo>
                    <a:pt x="72937" y="457066"/>
                  </a:lnTo>
                  <a:lnTo>
                    <a:pt x="92402" y="454804"/>
                  </a:lnTo>
                  <a:lnTo>
                    <a:pt x="112751" y="458868"/>
                  </a:lnTo>
                  <a:lnTo>
                    <a:pt x="142768" y="474310"/>
                  </a:lnTo>
                  <a:lnTo>
                    <a:pt x="204482" y="524337"/>
                  </a:lnTo>
                  <a:lnTo>
                    <a:pt x="227998" y="552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79233" y="3569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654483" y="3013852"/>
            <a:ext cx="1156626" cy="515808"/>
            <a:chOff x="1654483" y="3013852"/>
            <a:chExt cx="1156626" cy="515808"/>
          </a:xfrm>
        </p:grpSpPr>
        <p:sp>
          <p:nvSpPr>
            <p:cNvPr id="75" name="Freeform 74"/>
            <p:cNvSpPr/>
            <p:nvPr/>
          </p:nvSpPr>
          <p:spPr>
            <a:xfrm>
              <a:off x="1654483" y="3013852"/>
              <a:ext cx="293290" cy="515808"/>
            </a:xfrm>
            <a:custGeom>
              <a:avLst/>
              <a:gdLst/>
              <a:ahLst/>
              <a:cxnLst/>
              <a:rect l="0" t="0" r="0" b="0"/>
              <a:pathLst>
                <a:path w="293290" h="515808">
                  <a:moveTo>
                    <a:pt x="293289" y="81526"/>
                  </a:moveTo>
                  <a:lnTo>
                    <a:pt x="243790" y="21933"/>
                  </a:lnTo>
                  <a:lnTo>
                    <a:pt x="217401" y="6417"/>
                  </a:lnTo>
                  <a:lnTo>
                    <a:pt x="181766" y="0"/>
                  </a:lnTo>
                  <a:lnTo>
                    <a:pt x="161445" y="4738"/>
                  </a:lnTo>
                  <a:lnTo>
                    <a:pt x="123746" y="26843"/>
                  </a:lnTo>
                  <a:lnTo>
                    <a:pt x="83500" y="72115"/>
                  </a:lnTo>
                  <a:lnTo>
                    <a:pt x="47727" y="124957"/>
                  </a:lnTo>
                  <a:lnTo>
                    <a:pt x="22688" y="177236"/>
                  </a:lnTo>
                  <a:lnTo>
                    <a:pt x="3583" y="240532"/>
                  </a:lnTo>
                  <a:lnTo>
                    <a:pt x="0" y="287476"/>
                  </a:lnTo>
                  <a:lnTo>
                    <a:pt x="1908" y="349502"/>
                  </a:lnTo>
                  <a:lnTo>
                    <a:pt x="13204" y="401831"/>
                  </a:lnTo>
                  <a:lnTo>
                    <a:pt x="27870" y="447653"/>
                  </a:lnTo>
                  <a:lnTo>
                    <a:pt x="58786" y="493443"/>
                  </a:lnTo>
                  <a:lnTo>
                    <a:pt x="78711" y="507535"/>
                  </a:lnTo>
                  <a:lnTo>
                    <a:pt x="90575" y="512931"/>
                  </a:lnTo>
                  <a:lnTo>
                    <a:pt x="116236" y="515807"/>
                  </a:lnTo>
                  <a:lnTo>
                    <a:pt x="170838" y="513710"/>
                  </a:lnTo>
                  <a:lnTo>
                    <a:pt x="207094" y="507758"/>
                  </a:lnTo>
                  <a:lnTo>
                    <a:pt x="262994" y="473804"/>
                  </a:lnTo>
                  <a:lnTo>
                    <a:pt x="293289" y="450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49059" y="3331944"/>
              <a:ext cx="165847" cy="185166"/>
            </a:xfrm>
            <a:custGeom>
              <a:avLst/>
              <a:gdLst/>
              <a:ahLst/>
              <a:cxnLst/>
              <a:rect l="0" t="0" r="0" b="0"/>
              <a:pathLst>
                <a:path w="165847" h="185166">
                  <a:moveTo>
                    <a:pt x="119811" y="5589"/>
                  </a:moveTo>
                  <a:lnTo>
                    <a:pt x="103043" y="0"/>
                  </a:lnTo>
                  <a:lnTo>
                    <a:pt x="85453" y="376"/>
                  </a:lnTo>
                  <a:lnTo>
                    <a:pt x="67106" y="5612"/>
                  </a:lnTo>
                  <a:lnTo>
                    <a:pt x="29018" y="34593"/>
                  </a:lnTo>
                  <a:lnTo>
                    <a:pt x="13231" y="66176"/>
                  </a:lnTo>
                  <a:lnTo>
                    <a:pt x="1144" y="99580"/>
                  </a:lnTo>
                  <a:lnTo>
                    <a:pt x="0" y="121062"/>
                  </a:lnTo>
                  <a:lnTo>
                    <a:pt x="4560" y="141138"/>
                  </a:lnTo>
                  <a:lnTo>
                    <a:pt x="14386" y="157860"/>
                  </a:lnTo>
                  <a:lnTo>
                    <a:pt x="38661" y="180428"/>
                  </a:lnTo>
                  <a:lnTo>
                    <a:pt x="49333" y="184150"/>
                  </a:lnTo>
                  <a:lnTo>
                    <a:pt x="73670" y="185165"/>
                  </a:lnTo>
                  <a:lnTo>
                    <a:pt x="108089" y="173571"/>
                  </a:lnTo>
                  <a:lnTo>
                    <a:pt x="134925" y="149728"/>
                  </a:lnTo>
                  <a:lnTo>
                    <a:pt x="156549" y="110230"/>
                  </a:lnTo>
                  <a:lnTo>
                    <a:pt x="164605" y="89531"/>
                  </a:lnTo>
                  <a:lnTo>
                    <a:pt x="165846" y="65514"/>
                  </a:lnTo>
                  <a:lnTo>
                    <a:pt x="164539" y="52558"/>
                  </a:lnTo>
                  <a:lnTo>
                    <a:pt x="160158" y="42751"/>
                  </a:lnTo>
                  <a:lnTo>
                    <a:pt x="13034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275619" y="3274362"/>
              <a:ext cx="123637" cy="210940"/>
            </a:xfrm>
            <a:custGeom>
              <a:avLst/>
              <a:gdLst/>
              <a:ahLst/>
              <a:cxnLst/>
              <a:rect l="0" t="0" r="0" b="0"/>
              <a:pathLst>
                <a:path w="123637" h="210940">
                  <a:moveTo>
                    <a:pt x="9064" y="52643"/>
                  </a:moveTo>
                  <a:lnTo>
                    <a:pt x="0" y="111260"/>
                  </a:lnTo>
                  <a:lnTo>
                    <a:pt x="4559" y="151639"/>
                  </a:lnTo>
                  <a:lnTo>
                    <a:pt x="18908" y="187650"/>
                  </a:lnTo>
                  <a:lnTo>
                    <a:pt x="34496" y="203503"/>
                  </a:lnTo>
                  <a:lnTo>
                    <a:pt x="43567" y="209368"/>
                  </a:lnTo>
                  <a:lnTo>
                    <a:pt x="51953" y="210939"/>
                  </a:lnTo>
                  <a:lnTo>
                    <a:pt x="59884" y="209646"/>
                  </a:lnTo>
                  <a:lnTo>
                    <a:pt x="74935" y="201971"/>
                  </a:lnTo>
                  <a:lnTo>
                    <a:pt x="96562" y="183326"/>
                  </a:lnTo>
                  <a:lnTo>
                    <a:pt x="110733" y="165706"/>
                  </a:lnTo>
                  <a:lnTo>
                    <a:pt x="118592" y="143058"/>
                  </a:lnTo>
                  <a:lnTo>
                    <a:pt x="123636" y="90389"/>
                  </a:lnTo>
                  <a:lnTo>
                    <a:pt x="116381" y="32397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64969" y="3314958"/>
              <a:ext cx="114513" cy="180504"/>
            </a:xfrm>
            <a:custGeom>
              <a:avLst/>
              <a:gdLst/>
              <a:ahLst/>
              <a:cxnLst/>
              <a:rect l="0" t="0" r="0" b="0"/>
              <a:pathLst>
                <a:path w="114513" h="180504">
                  <a:moveTo>
                    <a:pt x="19756" y="96275"/>
                  </a:moveTo>
                  <a:lnTo>
                    <a:pt x="19756" y="154892"/>
                  </a:lnTo>
                  <a:lnTo>
                    <a:pt x="17416" y="161089"/>
                  </a:lnTo>
                  <a:lnTo>
                    <a:pt x="13517" y="162881"/>
                  </a:lnTo>
                  <a:lnTo>
                    <a:pt x="8578" y="161736"/>
                  </a:lnTo>
                  <a:lnTo>
                    <a:pt x="5285" y="155123"/>
                  </a:lnTo>
                  <a:lnTo>
                    <a:pt x="0" y="102483"/>
                  </a:lnTo>
                  <a:lnTo>
                    <a:pt x="4545" y="46938"/>
                  </a:lnTo>
                  <a:lnTo>
                    <a:pt x="13385" y="27164"/>
                  </a:lnTo>
                  <a:lnTo>
                    <a:pt x="19018" y="18616"/>
                  </a:lnTo>
                  <a:lnTo>
                    <a:pt x="34636" y="5997"/>
                  </a:lnTo>
                  <a:lnTo>
                    <a:pt x="43714" y="995"/>
                  </a:lnTo>
                  <a:lnTo>
                    <a:pt x="52106" y="0"/>
                  </a:lnTo>
                  <a:lnTo>
                    <a:pt x="67669" y="5133"/>
                  </a:lnTo>
                  <a:lnTo>
                    <a:pt x="82385" y="21452"/>
                  </a:lnTo>
                  <a:lnTo>
                    <a:pt x="105307" y="64467"/>
                  </a:lnTo>
                  <a:lnTo>
                    <a:pt x="112694" y="115165"/>
                  </a:lnTo>
                  <a:lnTo>
                    <a:pt x="114153" y="160881"/>
                  </a:lnTo>
                  <a:lnTo>
                    <a:pt x="114512" y="180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54640" y="3095378"/>
              <a:ext cx="40656" cy="410612"/>
            </a:xfrm>
            <a:custGeom>
              <a:avLst/>
              <a:gdLst/>
              <a:ahLst/>
              <a:cxnLst/>
              <a:rect l="0" t="0" r="0" b="0"/>
              <a:pathLst>
                <a:path w="40656" h="410612">
                  <a:moveTo>
                    <a:pt x="9069" y="0"/>
                  </a:moveTo>
                  <a:lnTo>
                    <a:pt x="4" y="58617"/>
                  </a:lnTo>
                  <a:lnTo>
                    <a:pt x="0" y="118857"/>
                  </a:lnTo>
                  <a:lnTo>
                    <a:pt x="6931" y="173217"/>
                  </a:lnTo>
                  <a:lnTo>
                    <a:pt x="14236" y="228408"/>
                  </a:lnTo>
                  <a:lnTo>
                    <a:pt x="23599" y="279026"/>
                  </a:lnTo>
                  <a:lnTo>
                    <a:pt x="28192" y="332889"/>
                  </a:lnTo>
                  <a:lnTo>
                    <a:pt x="38205" y="391927"/>
                  </a:lnTo>
                  <a:lnTo>
                    <a:pt x="4065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505782" y="3211191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31586"/>
                  </a:moveTo>
                  <a:lnTo>
                    <a:pt x="277770" y="24350"/>
                  </a:lnTo>
                  <a:lnTo>
                    <a:pt x="221548" y="21708"/>
                  </a:lnTo>
                  <a:lnTo>
                    <a:pt x="159446" y="15597"/>
                  </a:lnTo>
                  <a:lnTo>
                    <a:pt x="108204" y="12030"/>
                  </a:lnTo>
                  <a:lnTo>
                    <a:pt x="54129" y="35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190134" y="3074321"/>
            <a:ext cx="2095173" cy="431669"/>
            <a:chOff x="3190134" y="3074321"/>
            <a:chExt cx="2095173" cy="431669"/>
          </a:xfrm>
        </p:grpSpPr>
        <p:sp>
          <p:nvSpPr>
            <p:cNvPr id="82" name="Freeform 81"/>
            <p:cNvSpPr/>
            <p:nvPr/>
          </p:nvSpPr>
          <p:spPr>
            <a:xfrm>
              <a:off x="3190134" y="3107659"/>
              <a:ext cx="231628" cy="377274"/>
            </a:xfrm>
            <a:custGeom>
              <a:avLst/>
              <a:gdLst/>
              <a:ahLst/>
              <a:cxnLst/>
              <a:rect l="0" t="0" r="0" b="0"/>
              <a:pathLst>
                <a:path w="231628" h="377274">
                  <a:moveTo>
                    <a:pt x="0" y="377273"/>
                  </a:moveTo>
                  <a:lnTo>
                    <a:pt x="0" y="318657"/>
                  </a:lnTo>
                  <a:lnTo>
                    <a:pt x="8333" y="258940"/>
                  </a:lnTo>
                  <a:lnTo>
                    <a:pt x="15684" y="199221"/>
                  </a:lnTo>
                  <a:lnTo>
                    <a:pt x="21166" y="140674"/>
                  </a:lnTo>
                  <a:lnTo>
                    <a:pt x="35572" y="83207"/>
                  </a:lnTo>
                  <a:lnTo>
                    <a:pt x="52706" y="21596"/>
                  </a:lnTo>
                  <a:lnTo>
                    <a:pt x="56194" y="10303"/>
                  </a:lnTo>
                  <a:lnTo>
                    <a:pt x="62029" y="3945"/>
                  </a:lnTo>
                  <a:lnTo>
                    <a:pt x="69429" y="876"/>
                  </a:lnTo>
                  <a:lnTo>
                    <a:pt x="77871" y="0"/>
                  </a:lnTo>
                  <a:lnTo>
                    <a:pt x="93491" y="5265"/>
                  </a:lnTo>
                  <a:lnTo>
                    <a:pt x="108232" y="16574"/>
                  </a:lnTo>
                  <a:lnTo>
                    <a:pt x="128515" y="42672"/>
                  </a:lnTo>
                  <a:lnTo>
                    <a:pt x="153993" y="103735"/>
                  </a:lnTo>
                  <a:lnTo>
                    <a:pt x="175438" y="166721"/>
                  </a:lnTo>
                  <a:lnTo>
                    <a:pt x="193018" y="224937"/>
                  </a:lnTo>
                  <a:lnTo>
                    <a:pt x="218903" y="281867"/>
                  </a:lnTo>
                  <a:lnTo>
                    <a:pt x="231627" y="324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74362" y="334806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9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516646" y="3232248"/>
              <a:ext cx="94629" cy="179861"/>
            </a:xfrm>
            <a:custGeom>
              <a:avLst/>
              <a:gdLst/>
              <a:ahLst/>
              <a:cxnLst/>
              <a:rect l="0" t="0" r="0" b="0"/>
              <a:pathLst>
                <a:path w="94629" h="179861">
                  <a:moveTo>
                    <a:pt x="10400" y="0"/>
                  </a:moveTo>
                  <a:lnTo>
                    <a:pt x="3165" y="27556"/>
                  </a:lnTo>
                  <a:lnTo>
                    <a:pt x="522" y="86899"/>
                  </a:lnTo>
                  <a:lnTo>
                    <a:pt x="0" y="149356"/>
                  </a:lnTo>
                  <a:lnTo>
                    <a:pt x="3467" y="160403"/>
                  </a:lnTo>
                  <a:lnTo>
                    <a:pt x="16677" y="175795"/>
                  </a:lnTo>
                  <a:lnTo>
                    <a:pt x="25113" y="179198"/>
                  </a:lnTo>
                  <a:lnTo>
                    <a:pt x="43845" y="179860"/>
                  </a:lnTo>
                  <a:lnTo>
                    <a:pt x="74122" y="173655"/>
                  </a:lnTo>
                  <a:lnTo>
                    <a:pt x="85514" y="167647"/>
                  </a:lnTo>
                  <a:lnTo>
                    <a:pt x="946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75313" y="3190134"/>
              <a:ext cx="114947" cy="189514"/>
            </a:xfrm>
            <a:custGeom>
              <a:avLst/>
              <a:gdLst/>
              <a:ahLst/>
              <a:cxnLst/>
              <a:rect l="0" t="0" r="0" b="0"/>
              <a:pathLst>
                <a:path w="114947" h="189514">
                  <a:moveTo>
                    <a:pt x="20189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1643" y="140890"/>
                  </a:lnTo>
                  <a:lnTo>
                    <a:pt x="10387" y="160494"/>
                  </a:lnTo>
                  <a:lnTo>
                    <a:pt x="18334" y="166658"/>
                  </a:lnTo>
                  <a:lnTo>
                    <a:pt x="39642" y="173506"/>
                  </a:lnTo>
                  <a:lnTo>
                    <a:pt x="95772" y="181383"/>
                  </a:lnTo>
                  <a:lnTo>
                    <a:pt x="11494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295419" y="3453347"/>
              <a:ext cx="547483" cy="52643"/>
            </a:xfrm>
            <a:custGeom>
              <a:avLst/>
              <a:gdLst/>
              <a:ahLst/>
              <a:cxnLst/>
              <a:rect l="0" t="0" r="0" b="0"/>
              <a:pathLst>
                <a:path w="547483" h="52643">
                  <a:moveTo>
                    <a:pt x="547482" y="0"/>
                  </a:moveTo>
                  <a:lnTo>
                    <a:pt x="530714" y="5589"/>
                  </a:lnTo>
                  <a:lnTo>
                    <a:pt x="475156" y="4664"/>
                  </a:lnTo>
                  <a:lnTo>
                    <a:pt x="412915" y="9756"/>
                  </a:lnTo>
                  <a:lnTo>
                    <a:pt x="357731" y="13495"/>
                  </a:lnTo>
                  <a:lnTo>
                    <a:pt x="296181" y="19563"/>
                  </a:lnTo>
                  <a:lnTo>
                    <a:pt x="245035" y="26203"/>
                  </a:lnTo>
                  <a:lnTo>
                    <a:pt x="192836" y="35580"/>
                  </a:lnTo>
                  <a:lnTo>
                    <a:pt x="140325" y="40178"/>
                  </a:lnTo>
                  <a:lnTo>
                    <a:pt x="82132" y="41540"/>
                  </a:lnTo>
                  <a:lnTo>
                    <a:pt x="21077" y="492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17982" y="3097002"/>
              <a:ext cx="135346" cy="368485"/>
            </a:xfrm>
            <a:custGeom>
              <a:avLst/>
              <a:gdLst/>
              <a:ahLst/>
              <a:cxnLst/>
              <a:rect l="0" t="0" r="0" b="0"/>
              <a:pathLst>
                <a:path w="135346" h="368485">
                  <a:moveTo>
                    <a:pt x="82888" y="240531"/>
                  </a:moveTo>
                  <a:lnTo>
                    <a:pt x="73313" y="216485"/>
                  </a:lnTo>
                  <a:lnTo>
                    <a:pt x="62645" y="202158"/>
                  </a:lnTo>
                  <a:lnTo>
                    <a:pt x="55355" y="198572"/>
                  </a:lnTo>
                  <a:lnTo>
                    <a:pt x="37896" y="197706"/>
                  </a:lnTo>
                  <a:lnTo>
                    <a:pt x="29497" y="201452"/>
                  </a:lnTo>
                  <a:lnTo>
                    <a:pt x="13925" y="214974"/>
                  </a:lnTo>
                  <a:lnTo>
                    <a:pt x="5444" y="235801"/>
                  </a:lnTo>
                  <a:lnTo>
                    <a:pt x="0" y="287300"/>
                  </a:lnTo>
                  <a:lnTo>
                    <a:pt x="4646" y="323019"/>
                  </a:lnTo>
                  <a:lnTo>
                    <a:pt x="19021" y="350240"/>
                  </a:lnTo>
                  <a:lnTo>
                    <a:pt x="34616" y="362600"/>
                  </a:lnTo>
                  <a:lnTo>
                    <a:pt x="43688" y="367534"/>
                  </a:lnTo>
                  <a:lnTo>
                    <a:pt x="53245" y="368484"/>
                  </a:lnTo>
                  <a:lnTo>
                    <a:pt x="73223" y="363299"/>
                  </a:lnTo>
                  <a:lnTo>
                    <a:pt x="87561" y="350077"/>
                  </a:lnTo>
                  <a:lnTo>
                    <a:pt x="102210" y="319783"/>
                  </a:lnTo>
                  <a:lnTo>
                    <a:pt x="121264" y="259980"/>
                  </a:lnTo>
                  <a:lnTo>
                    <a:pt x="132366" y="196713"/>
                  </a:lnTo>
                  <a:lnTo>
                    <a:pt x="134906" y="133480"/>
                  </a:lnTo>
                  <a:lnTo>
                    <a:pt x="135345" y="84550"/>
                  </a:lnTo>
                  <a:lnTo>
                    <a:pt x="124054" y="21076"/>
                  </a:lnTo>
                  <a:lnTo>
                    <a:pt x="120860" y="10000"/>
                  </a:lnTo>
                  <a:lnTo>
                    <a:pt x="115222" y="3785"/>
                  </a:lnTo>
                  <a:lnTo>
                    <a:pt x="107953" y="812"/>
                  </a:lnTo>
                  <a:lnTo>
                    <a:pt x="99598" y="0"/>
                  </a:lnTo>
                  <a:lnTo>
                    <a:pt x="94029" y="5308"/>
                  </a:lnTo>
                  <a:lnTo>
                    <a:pt x="78766" y="66200"/>
                  </a:lnTo>
                  <a:lnTo>
                    <a:pt x="73625" y="121434"/>
                  </a:lnTo>
                  <a:lnTo>
                    <a:pt x="75729" y="177405"/>
                  </a:lnTo>
                  <a:lnTo>
                    <a:pt x="87064" y="233521"/>
                  </a:lnTo>
                  <a:lnTo>
                    <a:pt x="104033" y="292251"/>
                  </a:lnTo>
                  <a:lnTo>
                    <a:pt x="114473" y="345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99974" y="3268357"/>
              <a:ext cx="123441" cy="174462"/>
            </a:xfrm>
            <a:custGeom>
              <a:avLst/>
              <a:gdLst/>
              <a:ahLst/>
              <a:cxnLst/>
              <a:rect l="0" t="0" r="0" b="0"/>
              <a:pathLst>
                <a:path w="123441" h="174462">
                  <a:moveTo>
                    <a:pt x="16710" y="79705"/>
                  </a:moveTo>
                  <a:lnTo>
                    <a:pt x="75327" y="74116"/>
                  </a:lnTo>
                  <a:lnTo>
                    <a:pt x="95794" y="65132"/>
                  </a:lnTo>
                  <a:lnTo>
                    <a:pt x="104528" y="59461"/>
                  </a:lnTo>
                  <a:lnTo>
                    <a:pt x="117351" y="43802"/>
                  </a:lnTo>
                  <a:lnTo>
                    <a:pt x="122408" y="34712"/>
                  </a:lnTo>
                  <a:lnTo>
                    <a:pt x="123440" y="26313"/>
                  </a:lnTo>
                  <a:lnTo>
                    <a:pt x="118348" y="10742"/>
                  </a:lnTo>
                  <a:lnTo>
                    <a:pt x="111374" y="5654"/>
                  </a:lnTo>
                  <a:lnTo>
                    <a:pt x="91148" y="0"/>
                  </a:lnTo>
                  <a:lnTo>
                    <a:pt x="59043" y="2406"/>
                  </a:lnTo>
                  <a:lnTo>
                    <a:pt x="40984" y="10645"/>
                  </a:lnTo>
                  <a:lnTo>
                    <a:pt x="25158" y="23275"/>
                  </a:lnTo>
                  <a:lnTo>
                    <a:pt x="10326" y="40587"/>
                  </a:lnTo>
                  <a:lnTo>
                    <a:pt x="2174" y="63099"/>
                  </a:lnTo>
                  <a:lnTo>
                    <a:pt x="0" y="75653"/>
                  </a:lnTo>
                  <a:lnTo>
                    <a:pt x="3824" y="98961"/>
                  </a:lnTo>
                  <a:lnTo>
                    <a:pt x="19131" y="128694"/>
                  </a:lnTo>
                  <a:lnTo>
                    <a:pt x="32994" y="143592"/>
                  </a:lnTo>
                  <a:lnTo>
                    <a:pt x="61131" y="162688"/>
                  </a:lnTo>
                  <a:lnTo>
                    <a:pt x="69352" y="174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77456" y="3253305"/>
              <a:ext cx="81384" cy="157929"/>
            </a:xfrm>
            <a:custGeom>
              <a:avLst/>
              <a:gdLst/>
              <a:ahLst/>
              <a:cxnLst/>
              <a:rect l="0" t="0" r="0" b="0"/>
              <a:pathLst>
                <a:path w="81384" h="157929">
                  <a:moveTo>
                    <a:pt x="70855" y="0"/>
                  </a:moveTo>
                  <a:lnTo>
                    <a:pt x="39572" y="9576"/>
                  </a:lnTo>
                  <a:lnTo>
                    <a:pt x="23416" y="20244"/>
                  </a:lnTo>
                  <a:lnTo>
                    <a:pt x="11556" y="35903"/>
                  </a:lnTo>
                  <a:lnTo>
                    <a:pt x="3556" y="55732"/>
                  </a:lnTo>
                  <a:lnTo>
                    <a:pt x="0" y="80142"/>
                  </a:lnTo>
                  <a:lnTo>
                    <a:pt x="4659" y="100349"/>
                  </a:lnTo>
                  <a:lnTo>
                    <a:pt x="15698" y="117130"/>
                  </a:lnTo>
                  <a:lnTo>
                    <a:pt x="41644" y="138561"/>
                  </a:lnTo>
                  <a:lnTo>
                    <a:pt x="8138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64124" y="3295419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48931"/>
                  </a:lnTo>
                  <a:lnTo>
                    <a:pt x="3120" y="8429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43067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48352" y="3259233"/>
              <a:ext cx="200043" cy="155875"/>
            </a:xfrm>
            <a:custGeom>
              <a:avLst/>
              <a:gdLst/>
              <a:ahLst/>
              <a:cxnLst/>
              <a:rect l="0" t="0" r="0" b="0"/>
              <a:pathLst>
                <a:path w="200043" h="155875">
                  <a:moveTo>
                    <a:pt x="0" y="78300"/>
                  </a:moveTo>
                  <a:lnTo>
                    <a:pt x="17958" y="132175"/>
                  </a:lnTo>
                  <a:lnTo>
                    <a:pt x="25858" y="155874"/>
                  </a:lnTo>
                  <a:lnTo>
                    <a:pt x="9988" y="96811"/>
                  </a:lnTo>
                  <a:lnTo>
                    <a:pt x="1973" y="42702"/>
                  </a:lnTo>
                  <a:lnTo>
                    <a:pt x="6174" y="6532"/>
                  </a:lnTo>
                  <a:lnTo>
                    <a:pt x="9965" y="1209"/>
                  </a:lnTo>
                  <a:lnTo>
                    <a:pt x="14832" y="0"/>
                  </a:lnTo>
                  <a:lnTo>
                    <a:pt x="20416" y="1533"/>
                  </a:lnTo>
                  <a:lnTo>
                    <a:pt x="45044" y="20460"/>
                  </a:lnTo>
                  <a:lnTo>
                    <a:pt x="88474" y="80736"/>
                  </a:lnTo>
                  <a:lnTo>
                    <a:pt x="102103" y="95370"/>
                  </a:lnTo>
                  <a:lnTo>
                    <a:pt x="105503" y="96699"/>
                  </a:lnTo>
                  <a:lnTo>
                    <a:pt x="106600" y="94076"/>
                  </a:lnTo>
                  <a:lnTo>
                    <a:pt x="106628" y="47926"/>
                  </a:lnTo>
                  <a:lnTo>
                    <a:pt x="110951" y="26196"/>
                  </a:lnTo>
                  <a:lnTo>
                    <a:pt x="116081" y="20167"/>
                  </a:lnTo>
                  <a:lnTo>
                    <a:pt x="123011" y="17318"/>
                  </a:lnTo>
                  <a:lnTo>
                    <a:pt x="131140" y="16589"/>
                  </a:lnTo>
                  <a:lnTo>
                    <a:pt x="146412" y="22017"/>
                  </a:lnTo>
                  <a:lnTo>
                    <a:pt x="160998" y="33398"/>
                  </a:lnTo>
                  <a:lnTo>
                    <a:pt x="181194" y="59537"/>
                  </a:lnTo>
                  <a:lnTo>
                    <a:pt x="195972" y="93571"/>
                  </a:lnTo>
                  <a:lnTo>
                    <a:pt x="200042" y="109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35859" y="3249971"/>
              <a:ext cx="165219" cy="140736"/>
            </a:xfrm>
            <a:custGeom>
              <a:avLst/>
              <a:gdLst/>
              <a:ahLst/>
              <a:cxnLst/>
              <a:rect l="0" t="0" r="0" b="0"/>
              <a:pathLst>
                <a:path w="165219" h="140736">
                  <a:moveTo>
                    <a:pt x="102047" y="55977"/>
                  </a:moveTo>
                  <a:lnTo>
                    <a:pt x="92472" y="31930"/>
                  </a:lnTo>
                  <a:lnTo>
                    <a:pt x="81804" y="17603"/>
                  </a:lnTo>
                  <a:lnTo>
                    <a:pt x="57055" y="1973"/>
                  </a:lnTo>
                  <a:lnTo>
                    <a:pt x="37597" y="0"/>
                  </a:lnTo>
                  <a:lnTo>
                    <a:pt x="27495" y="1111"/>
                  </a:lnTo>
                  <a:lnTo>
                    <a:pt x="19590" y="5362"/>
                  </a:lnTo>
                  <a:lnTo>
                    <a:pt x="7688" y="19443"/>
                  </a:lnTo>
                  <a:lnTo>
                    <a:pt x="0" y="52691"/>
                  </a:lnTo>
                  <a:lnTo>
                    <a:pt x="3311" y="92178"/>
                  </a:lnTo>
                  <a:lnTo>
                    <a:pt x="11761" y="113400"/>
                  </a:lnTo>
                  <a:lnTo>
                    <a:pt x="17290" y="122335"/>
                  </a:lnTo>
                  <a:lnTo>
                    <a:pt x="32792" y="135382"/>
                  </a:lnTo>
                  <a:lnTo>
                    <a:pt x="41839" y="140499"/>
                  </a:lnTo>
                  <a:lnTo>
                    <a:pt x="50210" y="140401"/>
                  </a:lnTo>
                  <a:lnTo>
                    <a:pt x="58131" y="136826"/>
                  </a:lnTo>
                  <a:lnTo>
                    <a:pt x="72000" y="123495"/>
                  </a:lnTo>
                  <a:lnTo>
                    <a:pt x="94307" y="76220"/>
                  </a:lnTo>
                  <a:lnTo>
                    <a:pt x="96887" y="74151"/>
                  </a:lnTo>
                  <a:lnTo>
                    <a:pt x="98607" y="77452"/>
                  </a:lnTo>
                  <a:lnTo>
                    <a:pt x="102858" y="92428"/>
                  </a:lnTo>
                  <a:lnTo>
                    <a:pt x="119575" y="119420"/>
                  </a:lnTo>
                  <a:lnTo>
                    <a:pt x="136744" y="135256"/>
                  </a:lnTo>
                  <a:lnTo>
                    <a:pt x="143896" y="139245"/>
                  </a:lnTo>
                  <a:lnTo>
                    <a:pt x="149833" y="140735"/>
                  </a:lnTo>
                  <a:lnTo>
                    <a:pt x="165218" y="140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53720" y="3074321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3" y="216773"/>
                  </a:lnTo>
                  <a:lnTo>
                    <a:pt x="25054" y="273171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559523" y="3011150"/>
            <a:ext cx="895130" cy="496028"/>
            <a:chOff x="5559523" y="3011150"/>
            <a:chExt cx="895130" cy="496028"/>
          </a:xfrm>
        </p:grpSpPr>
        <p:sp>
          <p:nvSpPr>
            <p:cNvPr id="96" name="Freeform 95"/>
            <p:cNvSpPr/>
            <p:nvPr/>
          </p:nvSpPr>
          <p:spPr>
            <a:xfrm>
              <a:off x="5559523" y="3155346"/>
              <a:ext cx="137011" cy="351832"/>
            </a:xfrm>
            <a:custGeom>
              <a:avLst/>
              <a:gdLst/>
              <a:ahLst/>
              <a:cxnLst/>
              <a:rect l="0" t="0" r="0" b="0"/>
              <a:pathLst>
                <a:path w="137011" h="351832">
                  <a:moveTo>
                    <a:pt x="31109" y="129545"/>
                  </a:moveTo>
                  <a:lnTo>
                    <a:pt x="36698" y="191637"/>
                  </a:lnTo>
                  <a:lnTo>
                    <a:pt x="41831" y="249088"/>
                  </a:lnTo>
                  <a:lnTo>
                    <a:pt x="49778" y="299777"/>
                  </a:lnTo>
                  <a:lnTo>
                    <a:pt x="48339" y="337522"/>
                  </a:lnTo>
                  <a:lnTo>
                    <a:pt x="46105" y="348914"/>
                  </a:lnTo>
                  <a:lnTo>
                    <a:pt x="43446" y="351831"/>
                  </a:lnTo>
                  <a:lnTo>
                    <a:pt x="40503" y="349095"/>
                  </a:lnTo>
                  <a:lnTo>
                    <a:pt x="27375" y="311083"/>
                  </a:lnTo>
                  <a:lnTo>
                    <a:pt x="18356" y="247890"/>
                  </a:lnTo>
                  <a:lnTo>
                    <a:pt x="9976" y="184644"/>
                  </a:lnTo>
                  <a:lnTo>
                    <a:pt x="1934" y="129337"/>
                  </a:lnTo>
                  <a:lnTo>
                    <a:pt x="0" y="73352"/>
                  </a:lnTo>
                  <a:lnTo>
                    <a:pt x="5974" y="51538"/>
                  </a:lnTo>
                  <a:lnTo>
                    <a:pt x="28874" y="18470"/>
                  </a:lnTo>
                  <a:lnTo>
                    <a:pt x="54623" y="2137"/>
                  </a:lnTo>
                  <a:lnTo>
                    <a:pt x="74315" y="0"/>
                  </a:lnTo>
                  <a:lnTo>
                    <a:pt x="93595" y="4119"/>
                  </a:lnTo>
                  <a:lnTo>
                    <a:pt x="109963" y="13748"/>
                  </a:lnTo>
                  <a:lnTo>
                    <a:pt x="132332" y="37913"/>
                  </a:lnTo>
                  <a:lnTo>
                    <a:pt x="136026" y="48570"/>
                  </a:lnTo>
                  <a:lnTo>
                    <a:pt x="137010" y="72889"/>
                  </a:lnTo>
                  <a:lnTo>
                    <a:pt x="130428" y="93056"/>
                  </a:lnTo>
                  <a:lnTo>
                    <a:pt x="107140" y="125067"/>
                  </a:lnTo>
                  <a:lnTo>
                    <a:pt x="90637" y="133404"/>
                  </a:lnTo>
                  <a:lnTo>
                    <a:pt x="62694" y="140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59088" y="301115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19" y="42691"/>
                  </a:lnTo>
                  <a:lnTo>
                    <a:pt x="9065" y="101110"/>
                  </a:lnTo>
                  <a:lnTo>
                    <a:pt x="11409" y="163428"/>
                  </a:lnTo>
                  <a:lnTo>
                    <a:pt x="18805" y="220798"/>
                  </a:lnTo>
                  <a:lnTo>
                    <a:pt x="20612" y="277191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46362" y="3146875"/>
              <a:ext cx="123297" cy="127991"/>
            </a:xfrm>
            <a:custGeom>
              <a:avLst/>
              <a:gdLst/>
              <a:ahLst/>
              <a:cxnLst/>
              <a:rect l="0" t="0" r="0" b="0"/>
              <a:pathLst>
                <a:path w="123297" h="127991">
                  <a:moveTo>
                    <a:pt x="102239" y="32731"/>
                  </a:moveTo>
                  <a:lnTo>
                    <a:pt x="72930" y="3423"/>
                  </a:lnTo>
                  <a:lnTo>
                    <a:pt x="65153" y="324"/>
                  </a:lnTo>
                  <a:lnTo>
                    <a:pt x="47152" y="0"/>
                  </a:lnTo>
                  <a:lnTo>
                    <a:pt x="30573" y="6875"/>
                  </a:lnTo>
                  <a:lnTo>
                    <a:pt x="22876" y="11984"/>
                  </a:lnTo>
                  <a:lnTo>
                    <a:pt x="11204" y="27020"/>
                  </a:lnTo>
                  <a:lnTo>
                    <a:pt x="3287" y="46570"/>
                  </a:lnTo>
                  <a:lnTo>
                    <a:pt x="0" y="82715"/>
                  </a:lnTo>
                  <a:lnTo>
                    <a:pt x="3377" y="105249"/>
                  </a:lnTo>
                  <a:lnTo>
                    <a:pt x="8255" y="113831"/>
                  </a:lnTo>
                  <a:lnTo>
                    <a:pt x="23034" y="126487"/>
                  </a:lnTo>
                  <a:lnTo>
                    <a:pt x="30718" y="127990"/>
                  </a:lnTo>
                  <a:lnTo>
                    <a:pt x="38180" y="126653"/>
                  </a:lnTo>
                  <a:lnTo>
                    <a:pt x="45495" y="123421"/>
                  </a:lnTo>
                  <a:lnTo>
                    <a:pt x="56742" y="110473"/>
                  </a:lnTo>
                  <a:lnTo>
                    <a:pt x="61380" y="102106"/>
                  </a:lnTo>
                  <a:lnTo>
                    <a:pt x="63412" y="80332"/>
                  </a:lnTo>
                  <a:lnTo>
                    <a:pt x="64218" y="44885"/>
                  </a:lnTo>
                  <a:lnTo>
                    <a:pt x="66363" y="33815"/>
                  </a:lnTo>
                  <a:lnTo>
                    <a:pt x="67794" y="31114"/>
                  </a:lnTo>
                  <a:lnTo>
                    <a:pt x="81939" y="86408"/>
                  </a:lnTo>
                  <a:lnTo>
                    <a:pt x="85196" y="96592"/>
                  </a:lnTo>
                  <a:lnTo>
                    <a:pt x="90877" y="104551"/>
                  </a:lnTo>
                  <a:lnTo>
                    <a:pt x="123296" y="12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08551" y="3104303"/>
              <a:ext cx="76921" cy="149003"/>
            </a:xfrm>
            <a:custGeom>
              <a:avLst/>
              <a:gdLst/>
              <a:ahLst/>
              <a:cxnLst/>
              <a:rect l="0" t="0" r="0" b="0"/>
              <a:pathLst>
                <a:path w="76921" h="149003">
                  <a:moveTo>
                    <a:pt x="76920" y="12132"/>
                  </a:moveTo>
                  <a:lnTo>
                    <a:pt x="65742" y="953"/>
                  </a:lnTo>
                  <a:lnTo>
                    <a:pt x="58939" y="0"/>
                  </a:lnTo>
                  <a:lnTo>
                    <a:pt x="42023" y="5180"/>
                  </a:lnTo>
                  <a:lnTo>
                    <a:pt x="25925" y="18401"/>
                  </a:lnTo>
                  <a:lnTo>
                    <a:pt x="12142" y="35975"/>
                  </a:lnTo>
                  <a:lnTo>
                    <a:pt x="2116" y="55484"/>
                  </a:lnTo>
                  <a:lnTo>
                    <a:pt x="0" y="75853"/>
                  </a:lnTo>
                  <a:lnTo>
                    <a:pt x="8174" y="117525"/>
                  </a:lnTo>
                  <a:lnTo>
                    <a:pt x="13542" y="125678"/>
                  </a:lnTo>
                  <a:lnTo>
                    <a:pt x="28865" y="137856"/>
                  </a:lnTo>
                  <a:lnTo>
                    <a:pt x="47374" y="144048"/>
                  </a:lnTo>
                  <a:lnTo>
                    <a:pt x="76920" y="149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40955" y="3112982"/>
              <a:ext cx="98989" cy="140324"/>
            </a:xfrm>
            <a:custGeom>
              <a:avLst/>
              <a:gdLst/>
              <a:ahLst/>
              <a:cxnLst/>
              <a:rect l="0" t="0" r="0" b="0"/>
              <a:pathLst>
                <a:path w="98989" h="140324">
                  <a:moveTo>
                    <a:pt x="7687" y="66624"/>
                  </a:moveTo>
                  <a:lnTo>
                    <a:pt x="66304" y="51970"/>
                  </a:lnTo>
                  <a:lnTo>
                    <a:pt x="95505" y="36286"/>
                  </a:lnTo>
                  <a:lnTo>
                    <a:pt x="98988" y="30021"/>
                  </a:lnTo>
                  <a:lnTo>
                    <a:pt x="98970" y="23504"/>
                  </a:lnTo>
                  <a:lnTo>
                    <a:pt x="96619" y="16821"/>
                  </a:lnTo>
                  <a:lnTo>
                    <a:pt x="84647" y="6274"/>
                  </a:lnTo>
                  <a:lnTo>
                    <a:pt x="76541" y="1824"/>
                  </a:lnTo>
                  <a:lnTo>
                    <a:pt x="58176" y="0"/>
                  </a:lnTo>
                  <a:lnTo>
                    <a:pt x="39485" y="4258"/>
                  </a:lnTo>
                  <a:lnTo>
                    <a:pt x="23380" y="13949"/>
                  </a:lnTo>
                  <a:lnTo>
                    <a:pt x="11542" y="29175"/>
                  </a:lnTo>
                  <a:lnTo>
                    <a:pt x="3551" y="48810"/>
                  </a:lnTo>
                  <a:lnTo>
                    <a:pt x="0" y="73134"/>
                  </a:lnTo>
                  <a:lnTo>
                    <a:pt x="4661" y="96424"/>
                  </a:lnTo>
                  <a:lnTo>
                    <a:pt x="9179" y="107547"/>
                  </a:lnTo>
                  <a:lnTo>
                    <a:pt x="23558" y="123027"/>
                  </a:lnTo>
                  <a:lnTo>
                    <a:pt x="45145" y="135198"/>
                  </a:lnTo>
                  <a:lnTo>
                    <a:pt x="60330" y="140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17015" y="3108833"/>
              <a:ext cx="137638" cy="155002"/>
            </a:xfrm>
            <a:custGeom>
              <a:avLst/>
              <a:gdLst/>
              <a:ahLst/>
              <a:cxnLst/>
              <a:rect l="0" t="0" r="0" b="0"/>
              <a:pathLst>
                <a:path w="137638" h="155002">
                  <a:moveTo>
                    <a:pt x="115896" y="18130"/>
                  </a:moveTo>
                  <a:lnTo>
                    <a:pt x="99129" y="6952"/>
                  </a:lnTo>
                  <a:lnTo>
                    <a:pt x="66345" y="0"/>
                  </a:lnTo>
                  <a:lnTo>
                    <a:pt x="32585" y="3530"/>
                  </a:lnTo>
                  <a:lnTo>
                    <a:pt x="14138" y="15151"/>
                  </a:lnTo>
                  <a:lnTo>
                    <a:pt x="5944" y="23163"/>
                  </a:lnTo>
                  <a:lnTo>
                    <a:pt x="1650" y="32014"/>
                  </a:lnTo>
                  <a:lnTo>
                    <a:pt x="0" y="51207"/>
                  </a:lnTo>
                  <a:lnTo>
                    <a:pt x="3537" y="58899"/>
                  </a:lnTo>
                  <a:lnTo>
                    <a:pt x="16826" y="70565"/>
                  </a:lnTo>
                  <a:lnTo>
                    <a:pt x="37550" y="76530"/>
                  </a:lnTo>
                  <a:lnTo>
                    <a:pt x="94228" y="89078"/>
                  </a:lnTo>
                  <a:lnTo>
                    <a:pt x="115625" y="95676"/>
                  </a:lnTo>
                  <a:lnTo>
                    <a:pt x="123904" y="101413"/>
                  </a:lnTo>
                  <a:lnTo>
                    <a:pt x="136223" y="117146"/>
                  </a:lnTo>
                  <a:lnTo>
                    <a:pt x="137637" y="125085"/>
                  </a:lnTo>
                  <a:lnTo>
                    <a:pt x="136239" y="132717"/>
                  </a:lnTo>
                  <a:lnTo>
                    <a:pt x="132968" y="140145"/>
                  </a:lnTo>
                  <a:lnTo>
                    <a:pt x="126107" y="145097"/>
                  </a:lnTo>
                  <a:lnTo>
                    <a:pt x="94095" y="152067"/>
                  </a:lnTo>
                  <a:lnTo>
                    <a:pt x="31669" y="15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569782" y="3021678"/>
            <a:ext cx="2863753" cy="365723"/>
            <a:chOff x="6569782" y="3021678"/>
            <a:chExt cx="2863753" cy="365723"/>
          </a:xfrm>
        </p:grpSpPr>
        <p:sp>
          <p:nvSpPr>
            <p:cNvPr id="103" name="Freeform 102"/>
            <p:cNvSpPr/>
            <p:nvPr/>
          </p:nvSpPr>
          <p:spPr>
            <a:xfrm>
              <a:off x="6569782" y="3221720"/>
              <a:ext cx="43437" cy="157928"/>
            </a:xfrm>
            <a:custGeom>
              <a:avLst/>
              <a:gdLst/>
              <a:ahLst/>
              <a:cxnLst/>
              <a:rect l="0" t="0" r="0" b="0"/>
              <a:pathLst>
                <a:path w="43437" h="157928">
                  <a:moveTo>
                    <a:pt x="0" y="0"/>
                  </a:moveTo>
                  <a:lnTo>
                    <a:pt x="15641" y="17981"/>
                  </a:lnTo>
                  <a:lnTo>
                    <a:pt x="43333" y="67118"/>
                  </a:lnTo>
                  <a:lnTo>
                    <a:pt x="43436" y="85982"/>
                  </a:lnTo>
                  <a:lnTo>
                    <a:pt x="22502" y="13398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65872" y="3153278"/>
              <a:ext cx="177694" cy="205595"/>
            </a:xfrm>
            <a:custGeom>
              <a:avLst/>
              <a:gdLst/>
              <a:ahLst/>
              <a:cxnLst/>
              <a:rect l="0" t="0" r="0" b="0"/>
              <a:pathLst>
                <a:path w="177694" h="205595">
                  <a:moveTo>
                    <a:pt x="156635" y="47385"/>
                  </a:moveTo>
                  <a:lnTo>
                    <a:pt x="118379" y="6572"/>
                  </a:lnTo>
                  <a:lnTo>
                    <a:pt x="95959" y="0"/>
                  </a:lnTo>
                  <a:lnTo>
                    <a:pt x="73516" y="3318"/>
                  </a:lnTo>
                  <a:lnTo>
                    <a:pt x="53013" y="13762"/>
                  </a:lnTo>
                  <a:lnTo>
                    <a:pt x="13427" y="59032"/>
                  </a:lnTo>
                  <a:lnTo>
                    <a:pt x="5250" y="85707"/>
                  </a:lnTo>
                  <a:lnTo>
                    <a:pt x="0" y="144902"/>
                  </a:lnTo>
                  <a:lnTo>
                    <a:pt x="5521" y="170274"/>
                  </a:lnTo>
                  <a:lnTo>
                    <a:pt x="10269" y="181954"/>
                  </a:lnTo>
                  <a:lnTo>
                    <a:pt x="24904" y="198050"/>
                  </a:lnTo>
                  <a:lnTo>
                    <a:pt x="33719" y="203980"/>
                  </a:lnTo>
                  <a:lnTo>
                    <a:pt x="43106" y="205594"/>
                  </a:lnTo>
                  <a:lnTo>
                    <a:pt x="62894" y="201148"/>
                  </a:lnTo>
                  <a:lnTo>
                    <a:pt x="80268" y="188254"/>
                  </a:lnTo>
                  <a:lnTo>
                    <a:pt x="94618" y="170824"/>
                  </a:lnTo>
                  <a:lnTo>
                    <a:pt x="117259" y="115113"/>
                  </a:lnTo>
                  <a:lnTo>
                    <a:pt x="123511" y="70295"/>
                  </a:lnTo>
                  <a:lnTo>
                    <a:pt x="124024" y="72017"/>
                  </a:lnTo>
                  <a:lnTo>
                    <a:pt x="130437" y="102813"/>
                  </a:lnTo>
                  <a:lnTo>
                    <a:pt x="144138" y="141522"/>
                  </a:lnTo>
                  <a:lnTo>
                    <a:pt x="177693" y="184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96207" y="3180416"/>
              <a:ext cx="157928" cy="157118"/>
            </a:xfrm>
            <a:custGeom>
              <a:avLst/>
              <a:gdLst/>
              <a:ahLst/>
              <a:cxnLst/>
              <a:rect l="0" t="0" r="0" b="0"/>
              <a:pathLst>
                <a:path w="157928" h="157118">
                  <a:moveTo>
                    <a:pt x="0" y="51832"/>
                  </a:moveTo>
                  <a:lnTo>
                    <a:pt x="8333" y="89310"/>
                  </a:lnTo>
                  <a:lnTo>
                    <a:pt x="15684" y="135144"/>
                  </a:lnTo>
                  <a:lnTo>
                    <a:pt x="17475" y="136619"/>
                  </a:lnTo>
                  <a:lnTo>
                    <a:pt x="27978" y="73276"/>
                  </a:lnTo>
                  <a:lnTo>
                    <a:pt x="32857" y="28810"/>
                  </a:lnTo>
                  <a:lnTo>
                    <a:pt x="42289" y="8065"/>
                  </a:lnTo>
                  <a:lnTo>
                    <a:pt x="50419" y="2767"/>
                  </a:lnTo>
                  <a:lnTo>
                    <a:pt x="71932" y="0"/>
                  </a:lnTo>
                  <a:lnTo>
                    <a:pt x="90851" y="5789"/>
                  </a:lnTo>
                  <a:lnTo>
                    <a:pt x="107059" y="17331"/>
                  </a:lnTo>
                  <a:lnTo>
                    <a:pt x="122061" y="34159"/>
                  </a:lnTo>
                  <a:lnTo>
                    <a:pt x="138072" y="68953"/>
                  </a:lnTo>
                  <a:lnTo>
                    <a:pt x="149291" y="130227"/>
                  </a:lnTo>
                  <a:lnTo>
                    <a:pt x="157927" y="157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309086" y="3064781"/>
              <a:ext cx="155619" cy="322559"/>
            </a:xfrm>
            <a:custGeom>
              <a:avLst/>
              <a:gdLst/>
              <a:ahLst/>
              <a:cxnLst/>
              <a:rect l="0" t="0" r="0" b="0"/>
              <a:pathLst>
                <a:path w="155619" h="322559">
                  <a:moveTo>
                    <a:pt x="124033" y="167467"/>
                  </a:moveTo>
                  <a:lnTo>
                    <a:pt x="106052" y="151826"/>
                  </a:lnTo>
                  <a:lnTo>
                    <a:pt x="89135" y="143748"/>
                  </a:lnTo>
                  <a:lnTo>
                    <a:pt x="69918" y="142497"/>
                  </a:lnTo>
                  <a:lnTo>
                    <a:pt x="59881" y="143802"/>
                  </a:lnTo>
                  <a:lnTo>
                    <a:pt x="42488" y="154610"/>
                  </a:lnTo>
                  <a:lnTo>
                    <a:pt x="28129" y="171111"/>
                  </a:lnTo>
                  <a:lnTo>
                    <a:pt x="5483" y="220590"/>
                  </a:lnTo>
                  <a:lnTo>
                    <a:pt x="0" y="257427"/>
                  </a:lnTo>
                  <a:lnTo>
                    <a:pt x="3965" y="292388"/>
                  </a:lnTo>
                  <a:lnTo>
                    <a:pt x="12567" y="311115"/>
                  </a:lnTo>
                  <a:lnTo>
                    <a:pt x="18137" y="319384"/>
                  </a:lnTo>
                  <a:lnTo>
                    <a:pt x="25360" y="322558"/>
                  </a:lnTo>
                  <a:lnTo>
                    <a:pt x="33685" y="322334"/>
                  </a:lnTo>
                  <a:lnTo>
                    <a:pt x="51123" y="315845"/>
                  </a:lnTo>
                  <a:lnTo>
                    <a:pt x="66672" y="305163"/>
                  </a:lnTo>
                  <a:lnTo>
                    <a:pt x="88580" y="274817"/>
                  </a:lnTo>
                  <a:lnTo>
                    <a:pt x="108537" y="221471"/>
                  </a:lnTo>
                  <a:lnTo>
                    <a:pt x="123746" y="158941"/>
                  </a:lnTo>
                  <a:lnTo>
                    <a:pt x="132425" y="95593"/>
                  </a:lnTo>
                  <a:lnTo>
                    <a:pt x="134140" y="35160"/>
                  </a:lnTo>
                  <a:lnTo>
                    <a:pt x="134375" y="6499"/>
                  </a:lnTo>
                  <a:lnTo>
                    <a:pt x="132097" y="493"/>
                  </a:lnTo>
                  <a:lnTo>
                    <a:pt x="128239" y="0"/>
                  </a:lnTo>
                  <a:lnTo>
                    <a:pt x="123328" y="3180"/>
                  </a:lnTo>
                  <a:lnTo>
                    <a:pt x="117870" y="22311"/>
                  </a:lnTo>
                  <a:lnTo>
                    <a:pt x="114367" y="76663"/>
                  </a:lnTo>
                  <a:lnTo>
                    <a:pt x="114845" y="131290"/>
                  </a:lnTo>
                  <a:lnTo>
                    <a:pt x="124992" y="183328"/>
                  </a:lnTo>
                  <a:lnTo>
                    <a:pt x="138260" y="243650"/>
                  </a:lnTo>
                  <a:lnTo>
                    <a:pt x="155618" y="304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22673" y="305326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9499" y="85426"/>
                  </a:lnTo>
                  <a:lnTo>
                    <a:pt x="10326" y="143433"/>
                  </a:lnTo>
                  <a:lnTo>
                    <a:pt x="10489" y="203070"/>
                  </a:lnTo>
                  <a:lnTo>
                    <a:pt x="10521" y="26524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96331" y="3179606"/>
              <a:ext cx="284271" cy="10529"/>
            </a:xfrm>
            <a:custGeom>
              <a:avLst/>
              <a:gdLst/>
              <a:ahLst/>
              <a:cxnLst/>
              <a:rect l="0" t="0" r="0" b="0"/>
              <a:pathLst>
                <a:path w="284271" h="10529">
                  <a:moveTo>
                    <a:pt x="284270" y="0"/>
                  </a:moveTo>
                  <a:lnTo>
                    <a:pt x="235339" y="0"/>
                  </a:lnTo>
                  <a:lnTo>
                    <a:pt x="176208" y="0"/>
                  </a:lnTo>
                  <a:lnTo>
                    <a:pt x="119468" y="0"/>
                  </a:lnTo>
                  <a:lnTo>
                    <a:pt x="66319" y="3119"/>
                  </a:lnTo>
                  <a:lnTo>
                    <a:pt x="3251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001658" y="3021678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6306" y="216571"/>
                  </a:lnTo>
                  <a:lnTo>
                    <a:pt x="12016" y="273540"/>
                  </a:lnTo>
                  <a:lnTo>
                    <a:pt x="10020" y="293539"/>
                  </a:lnTo>
                  <a:lnTo>
                    <a:pt x="7850" y="293959"/>
                  </a:lnTo>
                  <a:lnTo>
                    <a:pt x="5233" y="290729"/>
                  </a:lnTo>
                  <a:lnTo>
                    <a:pt x="5445" y="277782"/>
                  </a:lnTo>
                  <a:lnTo>
                    <a:pt x="21535" y="220529"/>
                  </a:lnTo>
                  <a:lnTo>
                    <a:pt x="40779" y="178872"/>
                  </a:lnTo>
                  <a:lnTo>
                    <a:pt x="49412" y="171891"/>
                  </a:lnTo>
                  <a:lnTo>
                    <a:pt x="71484" y="164134"/>
                  </a:lnTo>
                  <a:lnTo>
                    <a:pt x="81581" y="164405"/>
                  </a:lnTo>
                  <a:lnTo>
                    <a:pt x="99039" y="170945"/>
                  </a:lnTo>
                  <a:lnTo>
                    <a:pt x="122022" y="193370"/>
                  </a:lnTo>
                  <a:lnTo>
                    <a:pt x="146368" y="242664"/>
                  </a:lnTo>
                  <a:lnTo>
                    <a:pt x="154503" y="277012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24071" y="3134312"/>
              <a:ext cx="127062" cy="203222"/>
            </a:xfrm>
            <a:custGeom>
              <a:avLst/>
              <a:gdLst/>
              <a:ahLst/>
              <a:cxnLst/>
              <a:rect l="0" t="0" r="0" b="0"/>
              <a:pathLst>
                <a:path w="127062" h="203222">
                  <a:moveTo>
                    <a:pt x="19742" y="118993"/>
                  </a:moveTo>
                  <a:lnTo>
                    <a:pt x="72448" y="99865"/>
                  </a:lnTo>
                  <a:lnTo>
                    <a:pt x="110535" y="69190"/>
                  </a:lnTo>
                  <a:lnTo>
                    <a:pt x="126323" y="43016"/>
                  </a:lnTo>
                  <a:lnTo>
                    <a:pt x="127061" y="34416"/>
                  </a:lnTo>
                  <a:lnTo>
                    <a:pt x="121641" y="18623"/>
                  </a:lnTo>
                  <a:lnTo>
                    <a:pt x="108314" y="6924"/>
                  </a:lnTo>
                  <a:lnTo>
                    <a:pt x="99848" y="2166"/>
                  </a:lnTo>
                  <a:lnTo>
                    <a:pt x="77961" y="0"/>
                  </a:lnTo>
                  <a:lnTo>
                    <a:pt x="54976" y="4106"/>
                  </a:lnTo>
                  <a:lnTo>
                    <a:pt x="36961" y="13730"/>
                  </a:lnTo>
                  <a:lnTo>
                    <a:pt x="13666" y="37892"/>
                  </a:lnTo>
                  <a:lnTo>
                    <a:pt x="5343" y="60331"/>
                  </a:lnTo>
                  <a:lnTo>
                    <a:pt x="0" y="112865"/>
                  </a:lnTo>
                  <a:lnTo>
                    <a:pt x="4664" y="148763"/>
                  </a:lnTo>
                  <a:lnTo>
                    <a:pt x="19044" y="176037"/>
                  </a:lnTo>
                  <a:lnTo>
                    <a:pt x="37759" y="188410"/>
                  </a:lnTo>
                  <a:lnTo>
                    <a:pt x="72385" y="203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07207" y="3042735"/>
              <a:ext cx="20918" cy="326385"/>
            </a:xfrm>
            <a:custGeom>
              <a:avLst/>
              <a:gdLst/>
              <a:ahLst/>
              <a:cxnLst/>
              <a:rect l="0" t="0" r="0" b="0"/>
              <a:pathLst>
                <a:path w="20918" h="326385">
                  <a:moveTo>
                    <a:pt x="20917" y="0"/>
                  </a:moveTo>
                  <a:lnTo>
                    <a:pt x="12584" y="37479"/>
                  </a:lnTo>
                  <a:lnTo>
                    <a:pt x="5233" y="94491"/>
                  </a:lnTo>
                  <a:lnTo>
                    <a:pt x="1452" y="150440"/>
                  </a:lnTo>
                  <a:lnTo>
                    <a:pt x="332" y="205882"/>
                  </a:lnTo>
                  <a:lnTo>
                    <a:pt x="0" y="259354"/>
                  </a:lnTo>
                  <a:lnTo>
                    <a:pt x="8212" y="315130"/>
                  </a:lnTo>
                  <a:lnTo>
                    <a:pt x="10389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28083" y="3200834"/>
              <a:ext cx="305327" cy="20887"/>
            </a:xfrm>
            <a:custGeom>
              <a:avLst/>
              <a:gdLst/>
              <a:ahLst/>
              <a:cxnLst/>
              <a:rect l="0" t="0" r="0" b="0"/>
              <a:pathLst>
                <a:path w="305327" h="20887">
                  <a:moveTo>
                    <a:pt x="305326" y="20886"/>
                  </a:moveTo>
                  <a:lnTo>
                    <a:pt x="288558" y="9707"/>
                  </a:lnTo>
                  <a:lnTo>
                    <a:pt x="255774" y="2756"/>
                  </a:lnTo>
                  <a:lnTo>
                    <a:pt x="201605" y="407"/>
                  </a:lnTo>
                  <a:lnTo>
                    <a:pt x="152801" y="0"/>
                  </a:lnTo>
                  <a:lnTo>
                    <a:pt x="101297" y="1049"/>
                  </a:lnTo>
                  <a:lnTo>
                    <a:pt x="51331" y="7079"/>
                  </a:lnTo>
                  <a:lnTo>
                    <a:pt x="0" y="10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840910" y="3224647"/>
              <a:ext cx="132613" cy="151656"/>
            </a:xfrm>
            <a:custGeom>
              <a:avLst/>
              <a:gdLst/>
              <a:ahLst/>
              <a:cxnLst/>
              <a:rect l="0" t="0" r="0" b="0"/>
              <a:pathLst>
                <a:path w="132613" h="151656">
                  <a:moveTo>
                    <a:pt x="87255" y="18130"/>
                  </a:moveTo>
                  <a:lnTo>
                    <a:pt x="76077" y="6952"/>
                  </a:lnTo>
                  <a:lnTo>
                    <a:pt x="58111" y="1463"/>
                  </a:lnTo>
                  <a:lnTo>
                    <a:pt x="46769" y="0"/>
                  </a:lnTo>
                  <a:lnTo>
                    <a:pt x="36868" y="3704"/>
                  </a:lnTo>
                  <a:lnTo>
                    <a:pt x="19628" y="20297"/>
                  </a:lnTo>
                  <a:lnTo>
                    <a:pt x="2357" y="55946"/>
                  </a:lnTo>
                  <a:lnTo>
                    <a:pt x="0" y="79391"/>
                  </a:lnTo>
                  <a:lnTo>
                    <a:pt x="8018" y="123037"/>
                  </a:lnTo>
                  <a:lnTo>
                    <a:pt x="13374" y="131352"/>
                  </a:lnTo>
                  <a:lnTo>
                    <a:pt x="28683" y="143710"/>
                  </a:lnTo>
                  <a:lnTo>
                    <a:pt x="62622" y="151655"/>
                  </a:lnTo>
                  <a:lnTo>
                    <a:pt x="82546" y="147275"/>
                  </a:lnTo>
                  <a:lnTo>
                    <a:pt x="114402" y="125398"/>
                  </a:lnTo>
                  <a:lnTo>
                    <a:pt x="130524" y="99826"/>
                  </a:lnTo>
                  <a:lnTo>
                    <a:pt x="132612" y="80176"/>
                  </a:lnTo>
                  <a:lnTo>
                    <a:pt x="128471" y="60914"/>
                  </a:lnTo>
                  <a:lnTo>
                    <a:pt x="118832" y="44554"/>
                  </a:lnTo>
                  <a:lnTo>
                    <a:pt x="94662" y="22190"/>
                  </a:lnTo>
                  <a:lnTo>
                    <a:pt x="78459" y="14085"/>
                  </a:lnTo>
                  <a:lnTo>
                    <a:pt x="55670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066628" y="3084849"/>
              <a:ext cx="19466" cy="273742"/>
            </a:xfrm>
            <a:custGeom>
              <a:avLst/>
              <a:gdLst/>
              <a:ahLst/>
              <a:cxnLst/>
              <a:rect l="0" t="0" r="0" b="0"/>
              <a:pathLst>
                <a:path w="19466" h="273742">
                  <a:moveTo>
                    <a:pt x="19465" y="0"/>
                  </a:moveTo>
                  <a:lnTo>
                    <a:pt x="11132" y="37479"/>
                  </a:lnTo>
                  <a:lnTo>
                    <a:pt x="3781" y="94491"/>
                  </a:lnTo>
                  <a:lnTo>
                    <a:pt x="0" y="144851"/>
                  </a:lnTo>
                  <a:lnTo>
                    <a:pt x="5958" y="205864"/>
                  </a:lnTo>
                  <a:lnTo>
                    <a:pt x="11468" y="253618"/>
                  </a:lnTo>
                  <a:lnTo>
                    <a:pt x="1946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959751" y="3211191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94149" y="2195"/>
                  </a:lnTo>
                  <a:lnTo>
                    <a:pt x="156182" y="3770"/>
                  </a:lnTo>
                  <a:lnTo>
                    <a:pt x="129076" y="6355"/>
                  </a:lnTo>
                  <a:lnTo>
                    <a:pt x="70427" y="1602"/>
                  </a:lnTo>
                  <a:lnTo>
                    <a:pt x="29446" y="4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16731" y="3260889"/>
              <a:ext cx="164161" cy="126512"/>
            </a:xfrm>
            <a:custGeom>
              <a:avLst/>
              <a:gdLst/>
              <a:ahLst/>
              <a:cxnLst/>
              <a:rect l="0" t="0" r="0" b="0"/>
              <a:pathLst>
                <a:path w="164161" h="126512">
                  <a:moveTo>
                    <a:pt x="100989" y="24002"/>
                  </a:moveTo>
                  <a:lnTo>
                    <a:pt x="83008" y="8361"/>
                  </a:lnTo>
                  <a:lnTo>
                    <a:pt x="66091" y="283"/>
                  </a:lnTo>
                  <a:lnTo>
                    <a:pt x="56667" y="0"/>
                  </a:lnTo>
                  <a:lnTo>
                    <a:pt x="36837" y="5925"/>
                  </a:lnTo>
                  <a:lnTo>
                    <a:pt x="19445" y="19477"/>
                  </a:lnTo>
                  <a:lnTo>
                    <a:pt x="11531" y="28004"/>
                  </a:lnTo>
                  <a:lnTo>
                    <a:pt x="2738" y="49957"/>
                  </a:lnTo>
                  <a:lnTo>
                    <a:pt x="0" y="74142"/>
                  </a:lnTo>
                  <a:lnTo>
                    <a:pt x="2683" y="96589"/>
                  </a:lnTo>
                  <a:lnTo>
                    <a:pt x="10894" y="115145"/>
                  </a:lnTo>
                  <a:lnTo>
                    <a:pt x="16359" y="123368"/>
                  </a:lnTo>
                  <a:lnTo>
                    <a:pt x="22343" y="126511"/>
                  </a:lnTo>
                  <a:lnTo>
                    <a:pt x="28671" y="126267"/>
                  </a:lnTo>
                  <a:lnTo>
                    <a:pt x="35229" y="123764"/>
                  </a:lnTo>
                  <a:lnTo>
                    <a:pt x="45636" y="108505"/>
                  </a:lnTo>
                  <a:lnTo>
                    <a:pt x="61849" y="66170"/>
                  </a:lnTo>
                  <a:lnTo>
                    <a:pt x="62927" y="45083"/>
                  </a:lnTo>
                  <a:lnTo>
                    <a:pt x="61577" y="34546"/>
                  </a:lnTo>
                  <a:lnTo>
                    <a:pt x="61846" y="32201"/>
                  </a:lnTo>
                  <a:lnTo>
                    <a:pt x="79355" y="73940"/>
                  </a:lnTo>
                  <a:lnTo>
                    <a:pt x="94883" y="90260"/>
                  </a:lnTo>
                  <a:lnTo>
                    <a:pt x="133448" y="110269"/>
                  </a:lnTo>
                  <a:lnTo>
                    <a:pt x="164160" y="1187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417416" y="3042735"/>
              <a:ext cx="16119" cy="326385"/>
            </a:xfrm>
            <a:custGeom>
              <a:avLst/>
              <a:gdLst/>
              <a:ahLst/>
              <a:cxnLst/>
              <a:rect l="0" t="0" r="0" b="0"/>
              <a:pathLst>
                <a:path w="16119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64621"/>
                  </a:lnTo>
                  <a:lnTo>
                    <a:pt x="4902" y="119363"/>
                  </a:lnTo>
                  <a:lnTo>
                    <a:pt x="6556" y="180037"/>
                  </a:lnTo>
                  <a:lnTo>
                    <a:pt x="12764" y="242467"/>
                  </a:lnTo>
                  <a:lnTo>
                    <a:pt x="15124" y="298400"/>
                  </a:lnTo>
                  <a:lnTo>
                    <a:pt x="16118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1516103" y="3642860"/>
            <a:ext cx="5969659" cy="779110"/>
            <a:chOff x="1516103" y="3642860"/>
            <a:chExt cx="5969659" cy="779110"/>
          </a:xfrm>
        </p:grpSpPr>
        <p:sp>
          <p:nvSpPr>
            <p:cNvPr id="119" name="Freeform 118"/>
            <p:cNvSpPr/>
            <p:nvPr/>
          </p:nvSpPr>
          <p:spPr>
            <a:xfrm>
              <a:off x="1516103" y="4190342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16789" y="62280"/>
                  </a:lnTo>
                  <a:lnTo>
                    <a:pt x="20214" y="11633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16103" y="409558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42445" y="4137699"/>
              <a:ext cx="145945" cy="178986"/>
            </a:xfrm>
            <a:custGeom>
              <a:avLst/>
              <a:gdLst/>
              <a:ahLst/>
              <a:cxnLst/>
              <a:rect l="0" t="0" r="0" b="0"/>
              <a:pathLst>
                <a:path w="145945" h="178986">
                  <a:moveTo>
                    <a:pt x="94757" y="0"/>
                  </a:moveTo>
                  <a:lnTo>
                    <a:pt x="72400" y="0"/>
                  </a:lnTo>
                  <a:lnTo>
                    <a:pt x="55185" y="6239"/>
                  </a:lnTo>
                  <a:lnTo>
                    <a:pt x="19480" y="29309"/>
                  </a:lnTo>
                  <a:lnTo>
                    <a:pt x="5538" y="45781"/>
                  </a:lnTo>
                  <a:lnTo>
                    <a:pt x="183" y="55087"/>
                  </a:lnTo>
                  <a:lnTo>
                    <a:pt x="122" y="62461"/>
                  </a:lnTo>
                  <a:lnTo>
                    <a:pt x="3591" y="68547"/>
                  </a:lnTo>
                  <a:lnTo>
                    <a:pt x="16804" y="78428"/>
                  </a:lnTo>
                  <a:lnTo>
                    <a:pt x="34375" y="86720"/>
                  </a:lnTo>
                  <a:lnTo>
                    <a:pt x="83826" y="94339"/>
                  </a:lnTo>
                  <a:lnTo>
                    <a:pt x="115245" y="99640"/>
                  </a:lnTo>
                  <a:lnTo>
                    <a:pt x="127133" y="105031"/>
                  </a:lnTo>
                  <a:lnTo>
                    <a:pt x="143461" y="120380"/>
                  </a:lnTo>
                  <a:lnTo>
                    <a:pt x="145944" y="128216"/>
                  </a:lnTo>
                  <a:lnTo>
                    <a:pt x="145259" y="135781"/>
                  </a:lnTo>
                  <a:lnTo>
                    <a:pt x="142463" y="143163"/>
                  </a:lnTo>
                  <a:lnTo>
                    <a:pt x="129997" y="154485"/>
                  </a:lnTo>
                  <a:lnTo>
                    <a:pt x="93399" y="171286"/>
                  </a:lnTo>
                  <a:lnTo>
                    <a:pt x="33602" y="17797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095171" y="3958715"/>
              <a:ext cx="189513" cy="305327"/>
            </a:xfrm>
            <a:custGeom>
              <a:avLst/>
              <a:gdLst/>
              <a:ahLst/>
              <a:cxnLst/>
              <a:rect l="0" t="0" r="0" b="0"/>
              <a:pathLst>
                <a:path w="189513" h="305327">
                  <a:moveTo>
                    <a:pt x="0" y="0"/>
                  </a:moveTo>
                  <a:lnTo>
                    <a:pt x="0" y="58616"/>
                  </a:lnTo>
                  <a:lnTo>
                    <a:pt x="1170" y="121196"/>
                  </a:lnTo>
                  <a:lnTo>
                    <a:pt x="8405" y="172520"/>
                  </a:lnTo>
                  <a:lnTo>
                    <a:pt x="16788" y="223602"/>
                  </a:lnTo>
                  <a:lnTo>
                    <a:pt x="23333" y="283378"/>
                  </a:lnTo>
                  <a:lnTo>
                    <a:pt x="27918" y="302590"/>
                  </a:lnTo>
                  <a:lnTo>
                    <a:pt x="29140" y="301162"/>
                  </a:lnTo>
                  <a:lnTo>
                    <a:pt x="36691" y="270839"/>
                  </a:lnTo>
                  <a:lnTo>
                    <a:pt x="51685" y="246884"/>
                  </a:lnTo>
                  <a:lnTo>
                    <a:pt x="67425" y="235288"/>
                  </a:lnTo>
                  <a:lnTo>
                    <a:pt x="87288" y="227405"/>
                  </a:lnTo>
                  <a:lnTo>
                    <a:pt x="111714" y="223901"/>
                  </a:lnTo>
                  <a:lnTo>
                    <a:pt x="131929" y="228583"/>
                  </a:lnTo>
                  <a:lnTo>
                    <a:pt x="148712" y="239633"/>
                  </a:lnTo>
                  <a:lnTo>
                    <a:pt x="170144" y="265584"/>
                  </a:lnTo>
                  <a:lnTo>
                    <a:pt x="189512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39723" y="4074528"/>
              <a:ext cx="100076" cy="158409"/>
            </a:xfrm>
            <a:custGeom>
              <a:avLst/>
              <a:gdLst/>
              <a:ahLst/>
              <a:cxnLst/>
              <a:rect l="0" t="0" r="0" b="0"/>
              <a:pathLst>
                <a:path w="100076" h="158409">
                  <a:moveTo>
                    <a:pt x="81831" y="21057"/>
                  </a:moveTo>
                  <a:lnTo>
                    <a:pt x="65063" y="15468"/>
                  </a:lnTo>
                  <a:lnTo>
                    <a:pt x="47473" y="15844"/>
                  </a:lnTo>
                  <a:lnTo>
                    <a:pt x="37868" y="17581"/>
                  </a:lnTo>
                  <a:lnTo>
                    <a:pt x="30296" y="22249"/>
                  </a:lnTo>
                  <a:lnTo>
                    <a:pt x="18762" y="36795"/>
                  </a:lnTo>
                  <a:lnTo>
                    <a:pt x="5692" y="64715"/>
                  </a:lnTo>
                  <a:lnTo>
                    <a:pt x="0" y="100803"/>
                  </a:lnTo>
                  <a:lnTo>
                    <a:pt x="4907" y="121231"/>
                  </a:lnTo>
                  <a:lnTo>
                    <a:pt x="27122" y="153408"/>
                  </a:lnTo>
                  <a:lnTo>
                    <a:pt x="34830" y="157255"/>
                  </a:lnTo>
                  <a:lnTo>
                    <a:pt x="52753" y="158408"/>
                  </a:lnTo>
                  <a:lnTo>
                    <a:pt x="61276" y="154739"/>
                  </a:lnTo>
                  <a:lnTo>
                    <a:pt x="76985" y="141303"/>
                  </a:lnTo>
                  <a:lnTo>
                    <a:pt x="93393" y="108418"/>
                  </a:lnTo>
                  <a:lnTo>
                    <a:pt x="100075" y="69038"/>
                  </a:lnTo>
                  <a:lnTo>
                    <a:pt x="95399" y="47842"/>
                  </a:lnTo>
                  <a:lnTo>
                    <a:pt x="607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547896" y="4064000"/>
              <a:ext cx="207505" cy="168841"/>
            </a:xfrm>
            <a:custGeom>
              <a:avLst/>
              <a:gdLst/>
              <a:ahLst/>
              <a:cxnLst/>
              <a:rect l="0" t="0" r="0" b="0"/>
              <a:pathLst>
                <a:path w="207505" h="168841">
                  <a:moveTo>
                    <a:pt x="0" y="42114"/>
                  </a:moveTo>
                  <a:lnTo>
                    <a:pt x="3119" y="96258"/>
                  </a:lnTo>
                  <a:lnTo>
                    <a:pt x="14654" y="145615"/>
                  </a:lnTo>
                  <a:lnTo>
                    <a:pt x="20298" y="154399"/>
                  </a:lnTo>
                  <a:lnTo>
                    <a:pt x="35927" y="167277"/>
                  </a:lnTo>
                  <a:lnTo>
                    <a:pt x="43839" y="168840"/>
                  </a:lnTo>
                  <a:lnTo>
                    <a:pt x="51453" y="167542"/>
                  </a:lnTo>
                  <a:lnTo>
                    <a:pt x="58868" y="164337"/>
                  </a:lnTo>
                  <a:lnTo>
                    <a:pt x="70227" y="151417"/>
                  </a:lnTo>
                  <a:lnTo>
                    <a:pt x="95686" y="104428"/>
                  </a:lnTo>
                  <a:lnTo>
                    <a:pt x="96722" y="80464"/>
                  </a:lnTo>
                  <a:lnTo>
                    <a:pt x="98406" y="81719"/>
                  </a:lnTo>
                  <a:lnTo>
                    <a:pt x="115124" y="117086"/>
                  </a:lnTo>
                  <a:lnTo>
                    <a:pt x="130715" y="132367"/>
                  </a:lnTo>
                  <a:lnTo>
                    <a:pt x="139786" y="136207"/>
                  </a:lnTo>
                  <a:lnTo>
                    <a:pt x="159223" y="137356"/>
                  </a:lnTo>
                  <a:lnTo>
                    <a:pt x="176441" y="130847"/>
                  </a:lnTo>
                  <a:lnTo>
                    <a:pt x="184308" y="125836"/>
                  </a:lnTo>
                  <a:lnTo>
                    <a:pt x="196168" y="110909"/>
                  </a:lnTo>
                  <a:lnTo>
                    <a:pt x="204169" y="91407"/>
                  </a:lnTo>
                  <a:lnTo>
                    <a:pt x="207504" y="55289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042735" y="4036736"/>
              <a:ext cx="200043" cy="164135"/>
            </a:xfrm>
            <a:custGeom>
              <a:avLst/>
              <a:gdLst/>
              <a:ahLst/>
              <a:cxnLst/>
              <a:rect l="0" t="0" r="0" b="0"/>
              <a:pathLst>
                <a:path w="200043" h="164135">
                  <a:moveTo>
                    <a:pt x="0" y="69378"/>
                  </a:moveTo>
                  <a:lnTo>
                    <a:pt x="2340" y="109065"/>
                  </a:lnTo>
                  <a:lnTo>
                    <a:pt x="13302" y="135339"/>
                  </a:lnTo>
                  <a:lnTo>
                    <a:pt x="13548" y="134409"/>
                  </a:lnTo>
                  <a:lnTo>
                    <a:pt x="11125" y="96521"/>
                  </a:lnTo>
                  <a:lnTo>
                    <a:pt x="11817" y="42287"/>
                  </a:lnTo>
                  <a:lnTo>
                    <a:pt x="16171" y="18733"/>
                  </a:lnTo>
                  <a:lnTo>
                    <a:pt x="20139" y="13388"/>
                  </a:lnTo>
                  <a:lnTo>
                    <a:pt x="25125" y="12164"/>
                  </a:lnTo>
                  <a:lnTo>
                    <a:pt x="30788" y="13688"/>
                  </a:lnTo>
                  <a:lnTo>
                    <a:pt x="56688" y="32944"/>
                  </a:lnTo>
                  <a:lnTo>
                    <a:pt x="70428" y="45776"/>
                  </a:lnTo>
                  <a:lnTo>
                    <a:pt x="75028" y="45455"/>
                  </a:lnTo>
                  <a:lnTo>
                    <a:pt x="78095" y="40560"/>
                  </a:lnTo>
                  <a:lnTo>
                    <a:pt x="83842" y="24985"/>
                  </a:lnTo>
                  <a:lnTo>
                    <a:pt x="94195" y="10263"/>
                  </a:lnTo>
                  <a:lnTo>
                    <a:pt x="112835" y="2160"/>
                  </a:lnTo>
                  <a:lnTo>
                    <a:pt x="124356" y="0"/>
                  </a:lnTo>
                  <a:lnTo>
                    <a:pt x="134377" y="899"/>
                  </a:lnTo>
                  <a:lnTo>
                    <a:pt x="151750" y="8137"/>
                  </a:lnTo>
                  <a:lnTo>
                    <a:pt x="164151" y="22272"/>
                  </a:lnTo>
                  <a:lnTo>
                    <a:pt x="189136" y="80392"/>
                  </a:lnTo>
                  <a:lnTo>
                    <a:pt x="196811" y="114755"/>
                  </a:lnTo>
                  <a:lnTo>
                    <a:pt x="200042" y="164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322501" y="4052326"/>
              <a:ext cx="141375" cy="159074"/>
            </a:xfrm>
            <a:custGeom>
              <a:avLst/>
              <a:gdLst/>
              <a:ahLst/>
              <a:cxnLst/>
              <a:rect l="0" t="0" r="0" b="0"/>
              <a:pathLst>
                <a:path w="141375" h="159074">
                  <a:moveTo>
                    <a:pt x="99260" y="32731"/>
                  </a:moveTo>
                  <a:lnTo>
                    <a:pt x="69952" y="3422"/>
                  </a:lnTo>
                  <a:lnTo>
                    <a:pt x="62174" y="323"/>
                  </a:lnTo>
                  <a:lnTo>
                    <a:pt x="44173" y="0"/>
                  </a:lnTo>
                  <a:lnTo>
                    <a:pt x="14308" y="6395"/>
                  </a:lnTo>
                  <a:lnTo>
                    <a:pt x="7530" y="12834"/>
                  </a:lnTo>
                  <a:lnTo>
                    <a:pt x="0" y="32466"/>
                  </a:lnTo>
                  <a:lnTo>
                    <a:pt x="1350" y="69827"/>
                  </a:lnTo>
                  <a:lnTo>
                    <a:pt x="9341" y="90552"/>
                  </a:lnTo>
                  <a:lnTo>
                    <a:pt x="14748" y="99354"/>
                  </a:lnTo>
                  <a:lnTo>
                    <a:pt x="23032" y="104052"/>
                  </a:lnTo>
                  <a:lnTo>
                    <a:pt x="44714" y="106153"/>
                  </a:lnTo>
                  <a:lnTo>
                    <a:pt x="53537" y="102736"/>
                  </a:lnTo>
                  <a:lnTo>
                    <a:pt x="66461" y="89581"/>
                  </a:lnTo>
                  <a:lnTo>
                    <a:pt x="72984" y="68916"/>
                  </a:lnTo>
                  <a:lnTo>
                    <a:pt x="74724" y="56854"/>
                  </a:lnTo>
                  <a:lnTo>
                    <a:pt x="77053" y="53492"/>
                  </a:lnTo>
                  <a:lnTo>
                    <a:pt x="79776" y="55930"/>
                  </a:lnTo>
                  <a:lnTo>
                    <a:pt x="108451" y="112111"/>
                  </a:lnTo>
                  <a:lnTo>
                    <a:pt x="141374" y="159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77525" y="4013126"/>
              <a:ext cx="112693" cy="156160"/>
            </a:xfrm>
            <a:custGeom>
              <a:avLst/>
              <a:gdLst/>
              <a:ahLst/>
              <a:cxnLst/>
              <a:rect l="0" t="0" r="0" b="0"/>
              <a:pathLst>
                <a:path w="112693" h="156160">
                  <a:moveTo>
                    <a:pt x="17936" y="92988"/>
                  </a:moveTo>
                  <a:lnTo>
                    <a:pt x="17936" y="115344"/>
                  </a:lnTo>
                  <a:lnTo>
                    <a:pt x="15596" y="118421"/>
                  </a:lnTo>
                  <a:lnTo>
                    <a:pt x="11697" y="116962"/>
                  </a:lnTo>
                  <a:lnTo>
                    <a:pt x="6758" y="112480"/>
                  </a:lnTo>
                  <a:lnTo>
                    <a:pt x="1269" y="95022"/>
                  </a:lnTo>
                  <a:lnTo>
                    <a:pt x="0" y="71665"/>
                  </a:lnTo>
                  <a:lnTo>
                    <a:pt x="11790" y="10342"/>
                  </a:lnTo>
                  <a:lnTo>
                    <a:pt x="17348" y="3966"/>
                  </a:lnTo>
                  <a:lnTo>
                    <a:pt x="24563" y="884"/>
                  </a:lnTo>
                  <a:lnTo>
                    <a:pt x="32882" y="0"/>
                  </a:lnTo>
                  <a:lnTo>
                    <a:pt x="40768" y="4090"/>
                  </a:lnTo>
                  <a:lnTo>
                    <a:pt x="77369" y="51414"/>
                  </a:lnTo>
                  <a:lnTo>
                    <a:pt x="101210" y="106707"/>
                  </a:lnTo>
                  <a:lnTo>
                    <a:pt x="112692" y="15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32331" y="4000829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20244" y="43962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32331" y="3990300"/>
              <a:ext cx="147400" cy="431670"/>
            </a:xfrm>
            <a:custGeom>
              <a:avLst/>
              <a:gdLst/>
              <a:ahLst/>
              <a:cxnLst/>
              <a:rect l="0" t="0" r="0" b="0"/>
              <a:pathLst>
                <a:path w="147400" h="431670">
                  <a:moveTo>
                    <a:pt x="147399" y="0"/>
                  </a:moveTo>
                  <a:lnTo>
                    <a:pt x="122205" y="55045"/>
                  </a:lnTo>
                  <a:lnTo>
                    <a:pt x="102735" y="100214"/>
                  </a:lnTo>
                  <a:lnTo>
                    <a:pt x="71024" y="162589"/>
                  </a:lnTo>
                  <a:lnTo>
                    <a:pt x="58609" y="199473"/>
                  </a:lnTo>
                  <a:lnTo>
                    <a:pt x="47582" y="250146"/>
                  </a:lnTo>
                  <a:lnTo>
                    <a:pt x="38695" y="273783"/>
                  </a:lnTo>
                  <a:lnTo>
                    <a:pt x="26933" y="335300"/>
                  </a:lnTo>
                  <a:lnTo>
                    <a:pt x="10378" y="39246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53471" y="3959295"/>
              <a:ext cx="134578" cy="367558"/>
            </a:xfrm>
            <a:custGeom>
              <a:avLst/>
              <a:gdLst/>
              <a:ahLst/>
              <a:cxnLst/>
              <a:rect l="0" t="0" r="0" b="0"/>
              <a:pathLst>
                <a:path w="134578" h="367558">
                  <a:moveTo>
                    <a:pt x="0" y="94176"/>
                  </a:moveTo>
                  <a:lnTo>
                    <a:pt x="9065" y="152793"/>
                  </a:lnTo>
                  <a:lnTo>
                    <a:pt x="21789" y="215629"/>
                  </a:lnTo>
                  <a:lnTo>
                    <a:pt x="28683" y="264303"/>
                  </a:lnTo>
                  <a:lnTo>
                    <a:pt x="36602" y="321974"/>
                  </a:lnTo>
                  <a:lnTo>
                    <a:pt x="40481" y="361843"/>
                  </a:lnTo>
                  <a:lnTo>
                    <a:pt x="39855" y="367377"/>
                  </a:lnTo>
                  <a:lnTo>
                    <a:pt x="38269" y="367557"/>
                  </a:lnTo>
                  <a:lnTo>
                    <a:pt x="36041" y="364168"/>
                  </a:lnTo>
                  <a:lnTo>
                    <a:pt x="32172" y="312470"/>
                  </a:lnTo>
                  <a:lnTo>
                    <a:pt x="31702" y="258568"/>
                  </a:lnTo>
                  <a:lnTo>
                    <a:pt x="31609" y="202861"/>
                  </a:lnTo>
                  <a:lnTo>
                    <a:pt x="31590" y="146797"/>
                  </a:lnTo>
                  <a:lnTo>
                    <a:pt x="31587" y="85073"/>
                  </a:lnTo>
                  <a:lnTo>
                    <a:pt x="37175" y="39486"/>
                  </a:lnTo>
                  <a:lnTo>
                    <a:pt x="46158" y="16837"/>
                  </a:lnTo>
                  <a:lnTo>
                    <a:pt x="51829" y="7522"/>
                  </a:lnTo>
                  <a:lnTo>
                    <a:pt x="59119" y="2481"/>
                  </a:lnTo>
                  <a:lnTo>
                    <a:pt x="76578" y="0"/>
                  </a:lnTo>
                  <a:lnTo>
                    <a:pt x="92916" y="5917"/>
                  </a:lnTo>
                  <a:lnTo>
                    <a:pt x="100549" y="10770"/>
                  </a:lnTo>
                  <a:lnTo>
                    <a:pt x="112149" y="25521"/>
                  </a:lnTo>
                  <a:lnTo>
                    <a:pt x="129127" y="63587"/>
                  </a:lnTo>
                  <a:lnTo>
                    <a:pt x="134577" y="100061"/>
                  </a:lnTo>
                  <a:lnTo>
                    <a:pt x="129612" y="123698"/>
                  </a:lnTo>
                  <a:lnTo>
                    <a:pt x="125013" y="134914"/>
                  </a:lnTo>
                  <a:lnTo>
                    <a:pt x="110543" y="150496"/>
                  </a:lnTo>
                  <a:lnTo>
                    <a:pt x="101772" y="156289"/>
                  </a:lnTo>
                  <a:lnTo>
                    <a:pt x="67070" y="164443"/>
                  </a:lnTo>
                  <a:lnTo>
                    <a:pt x="21057" y="157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74570" y="3811316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722" y="162484"/>
                  </a:lnTo>
                  <a:lnTo>
                    <a:pt x="18669" y="220612"/>
                  </a:lnTo>
                  <a:lnTo>
                    <a:pt x="20585" y="277154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65371" y="3945168"/>
              <a:ext cx="140827" cy="129549"/>
            </a:xfrm>
            <a:custGeom>
              <a:avLst/>
              <a:gdLst/>
              <a:ahLst/>
              <a:cxnLst/>
              <a:rect l="0" t="0" r="0" b="0"/>
              <a:pathLst>
                <a:path w="140827" h="129549">
                  <a:moveTo>
                    <a:pt x="98711" y="13547"/>
                  </a:moveTo>
                  <a:lnTo>
                    <a:pt x="81944" y="2368"/>
                  </a:lnTo>
                  <a:lnTo>
                    <a:pt x="64353" y="0"/>
                  </a:lnTo>
                  <a:lnTo>
                    <a:pt x="54749" y="1006"/>
                  </a:lnTo>
                  <a:lnTo>
                    <a:pt x="37839" y="8363"/>
                  </a:lnTo>
                  <a:lnTo>
                    <a:pt x="30054" y="13600"/>
                  </a:lnTo>
                  <a:lnTo>
                    <a:pt x="18284" y="28778"/>
                  </a:lnTo>
                  <a:lnTo>
                    <a:pt x="1196" y="67118"/>
                  </a:lnTo>
                  <a:lnTo>
                    <a:pt x="0" y="87659"/>
                  </a:lnTo>
                  <a:lnTo>
                    <a:pt x="4537" y="107317"/>
                  </a:lnTo>
                  <a:lnTo>
                    <a:pt x="14352" y="123853"/>
                  </a:lnTo>
                  <a:lnTo>
                    <a:pt x="21415" y="128028"/>
                  </a:lnTo>
                  <a:lnTo>
                    <a:pt x="38621" y="129548"/>
                  </a:lnTo>
                  <a:lnTo>
                    <a:pt x="46953" y="125976"/>
                  </a:lnTo>
                  <a:lnTo>
                    <a:pt x="62450" y="112649"/>
                  </a:lnTo>
                  <a:lnTo>
                    <a:pt x="78739" y="85414"/>
                  </a:lnTo>
                  <a:lnTo>
                    <a:pt x="80866" y="65375"/>
                  </a:lnTo>
                  <a:lnTo>
                    <a:pt x="79796" y="55118"/>
                  </a:lnTo>
                  <a:lnTo>
                    <a:pt x="80252" y="51789"/>
                  </a:lnTo>
                  <a:lnTo>
                    <a:pt x="81726" y="53080"/>
                  </a:lnTo>
                  <a:lnTo>
                    <a:pt x="108048" y="103795"/>
                  </a:lnTo>
                  <a:lnTo>
                    <a:pt x="140826" y="129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552267" y="3879426"/>
              <a:ext cx="69744" cy="184575"/>
            </a:xfrm>
            <a:custGeom>
              <a:avLst/>
              <a:gdLst/>
              <a:ahLst/>
              <a:cxnLst/>
              <a:rect l="0" t="0" r="0" b="0"/>
              <a:pathLst>
                <a:path w="69744" h="184575">
                  <a:moveTo>
                    <a:pt x="69743" y="5589"/>
                  </a:moveTo>
                  <a:lnTo>
                    <a:pt x="52975" y="0"/>
                  </a:lnTo>
                  <a:lnTo>
                    <a:pt x="45696" y="693"/>
                  </a:lnTo>
                  <a:lnTo>
                    <a:pt x="31369" y="7703"/>
                  </a:lnTo>
                  <a:lnTo>
                    <a:pt x="10150" y="30392"/>
                  </a:lnTo>
                  <a:lnTo>
                    <a:pt x="2313" y="52487"/>
                  </a:lnTo>
                  <a:lnTo>
                    <a:pt x="0" y="77906"/>
                  </a:lnTo>
                  <a:lnTo>
                    <a:pt x="6445" y="117354"/>
                  </a:lnTo>
                  <a:lnTo>
                    <a:pt x="22652" y="150619"/>
                  </a:lnTo>
                  <a:lnTo>
                    <a:pt x="48686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682036" y="3885538"/>
              <a:ext cx="96000" cy="188991"/>
            </a:xfrm>
            <a:custGeom>
              <a:avLst/>
              <a:gdLst/>
              <a:ahLst/>
              <a:cxnLst/>
              <a:rect l="0" t="0" r="0" b="0"/>
              <a:pathLst>
                <a:path w="96000" h="188991">
                  <a:moveTo>
                    <a:pt x="34731" y="73177"/>
                  </a:moveTo>
                  <a:lnTo>
                    <a:pt x="52711" y="57536"/>
                  </a:lnTo>
                  <a:lnTo>
                    <a:pt x="93294" y="32744"/>
                  </a:lnTo>
                  <a:lnTo>
                    <a:pt x="95999" y="25164"/>
                  </a:lnTo>
                  <a:lnTo>
                    <a:pt x="92767" y="7384"/>
                  </a:lnTo>
                  <a:lnTo>
                    <a:pt x="87460" y="2409"/>
                  </a:lnTo>
                  <a:lnTo>
                    <a:pt x="80412" y="262"/>
                  </a:lnTo>
                  <a:lnTo>
                    <a:pt x="72204" y="0"/>
                  </a:lnTo>
                  <a:lnTo>
                    <a:pt x="43884" y="10810"/>
                  </a:lnTo>
                  <a:lnTo>
                    <a:pt x="18855" y="34421"/>
                  </a:lnTo>
                  <a:lnTo>
                    <a:pt x="2211" y="63643"/>
                  </a:lnTo>
                  <a:lnTo>
                    <a:pt x="0" y="84147"/>
                  </a:lnTo>
                  <a:lnTo>
                    <a:pt x="8113" y="125906"/>
                  </a:lnTo>
                  <a:lnTo>
                    <a:pt x="23205" y="151841"/>
                  </a:lnTo>
                  <a:lnTo>
                    <a:pt x="38966" y="163900"/>
                  </a:lnTo>
                  <a:lnTo>
                    <a:pt x="54160" y="173160"/>
                  </a:lnTo>
                  <a:lnTo>
                    <a:pt x="66316" y="188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72959" y="3906072"/>
              <a:ext cx="105701" cy="157929"/>
            </a:xfrm>
            <a:custGeom>
              <a:avLst/>
              <a:gdLst/>
              <a:ahLst/>
              <a:cxnLst/>
              <a:rect l="0" t="0" r="0" b="0"/>
              <a:pathLst>
                <a:path w="105701" h="157929">
                  <a:moveTo>
                    <a:pt x="96492" y="0"/>
                  </a:moveTo>
                  <a:lnTo>
                    <a:pt x="53800" y="3120"/>
                  </a:lnTo>
                  <a:lnTo>
                    <a:pt x="34234" y="9575"/>
                  </a:lnTo>
                  <a:lnTo>
                    <a:pt x="17739" y="20244"/>
                  </a:lnTo>
                  <a:lnTo>
                    <a:pt x="5728" y="35903"/>
                  </a:lnTo>
                  <a:lnTo>
                    <a:pt x="888" y="44993"/>
                  </a:lnTo>
                  <a:lnTo>
                    <a:pt x="0" y="53392"/>
                  </a:lnTo>
                  <a:lnTo>
                    <a:pt x="5254" y="68963"/>
                  </a:lnTo>
                  <a:lnTo>
                    <a:pt x="12270" y="74052"/>
                  </a:lnTo>
                  <a:lnTo>
                    <a:pt x="75281" y="91740"/>
                  </a:lnTo>
                  <a:lnTo>
                    <a:pt x="96424" y="98485"/>
                  </a:lnTo>
                  <a:lnTo>
                    <a:pt x="102295" y="104261"/>
                  </a:lnTo>
                  <a:lnTo>
                    <a:pt x="105040" y="111622"/>
                  </a:lnTo>
                  <a:lnTo>
                    <a:pt x="105700" y="120038"/>
                  </a:lnTo>
                  <a:lnTo>
                    <a:pt x="102631" y="126819"/>
                  </a:lnTo>
                  <a:lnTo>
                    <a:pt x="89862" y="137472"/>
                  </a:lnTo>
                  <a:lnTo>
                    <a:pt x="4384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58182" y="3895544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3621"/>
                  </a:lnTo>
                  <a:lnTo>
                    <a:pt x="10626" y="93407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43192" y="37692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327419" y="3886751"/>
              <a:ext cx="136872" cy="145664"/>
            </a:xfrm>
            <a:custGeom>
              <a:avLst/>
              <a:gdLst/>
              <a:ahLst/>
              <a:cxnLst/>
              <a:rect l="0" t="0" r="0" b="0"/>
              <a:pathLst>
                <a:path w="136872" h="145664">
                  <a:moveTo>
                    <a:pt x="0" y="40378"/>
                  </a:moveTo>
                  <a:lnTo>
                    <a:pt x="17959" y="103828"/>
                  </a:lnTo>
                  <a:lnTo>
                    <a:pt x="25858" y="141976"/>
                  </a:lnTo>
                  <a:lnTo>
                    <a:pt x="25428" y="143206"/>
                  </a:lnTo>
                  <a:lnTo>
                    <a:pt x="23971" y="140515"/>
                  </a:lnTo>
                  <a:lnTo>
                    <a:pt x="15724" y="82579"/>
                  </a:lnTo>
                  <a:lnTo>
                    <a:pt x="17657" y="45343"/>
                  </a:lnTo>
                  <a:lnTo>
                    <a:pt x="25639" y="10264"/>
                  </a:lnTo>
                  <a:lnTo>
                    <a:pt x="31131" y="3924"/>
                  </a:lnTo>
                  <a:lnTo>
                    <a:pt x="38301" y="867"/>
                  </a:lnTo>
                  <a:lnTo>
                    <a:pt x="46592" y="0"/>
                  </a:lnTo>
                  <a:lnTo>
                    <a:pt x="62042" y="5275"/>
                  </a:lnTo>
                  <a:lnTo>
                    <a:pt x="69437" y="9957"/>
                  </a:lnTo>
                  <a:lnTo>
                    <a:pt x="80774" y="24518"/>
                  </a:lnTo>
                  <a:lnTo>
                    <a:pt x="108101" y="82948"/>
                  </a:lnTo>
                  <a:lnTo>
                    <a:pt x="136871" y="1456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59088" y="377973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5589" y="164262"/>
                  </a:lnTo>
                  <a:lnTo>
                    <a:pt x="10723" y="22304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653803" y="3855625"/>
              <a:ext cx="221100" cy="29391"/>
            </a:xfrm>
            <a:custGeom>
              <a:avLst/>
              <a:gdLst/>
              <a:ahLst/>
              <a:cxnLst/>
              <a:rect l="0" t="0" r="0" b="0"/>
              <a:pathLst>
                <a:path w="221100" h="29391">
                  <a:moveTo>
                    <a:pt x="221099" y="8333"/>
                  </a:moveTo>
                  <a:lnTo>
                    <a:pt x="183620" y="0"/>
                  </a:lnTo>
                  <a:lnTo>
                    <a:pt x="145653" y="1575"/>
                  </a:lnTo>
                  <a:lnTo>
                    <a:pt x="90902" y="6998"/>
                  </a:lnTo>
                  <a:lnTo>
                    <a:pt x="32465" y="1961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64373" y="3642860"/>
              <a:ext cx="157929" cy="359659"/>
            </a:xfrm>
            <a:custGeom>
              <a:avLst/>
              <a:gdLst/>
              <a:ahLst/>
              <a:cxnLst/>
              <a:rect l="0" t="0" r="0" b="0"/>
              <a:pathLst>
                <a:path w="157929" h="359659">
                  <a:moveTo>
                    <a:pt x="0" y="0"/>
                  </a:moveTo>
                  <a:lnTo>
                    <a:pt x="14654" y="55141"/>
                  </a:lnTo>
                  <a:lnTo>
                    <a:pt x="24749" y="103555"/>
                  </a:lnTo>
                  <a:lnTo>
                    <a:pt x="35149" y="160534"/>
                  </a:lnTo>
                  <a:lnTo>
                    <a:pt x="45640" y="216281"/>
                  </a:lnTo>
                  <a:lnTo>
                    <a:pt x="56157" y="269844"/>
                  </a:lnTo>
                  <a:lnTo>
                    <a:pt x="62956" y="330769"/>
                  </a:lnTo>
                  <a:lnTo>
                    <a:pt x="68826" y="359658"/>
                  </a:lnTo>
                  <a:lnTo>
                    <a:pt x="68111" y="359095"/>
                  </a:lnTo>
                  <a:lnTo>
                    <a:pt x="66464" y="355210"/>
                  </a:lnTo>
                  <a:lnTo>
                    <a:pt x="72525" y="298571"/>
                  </a:lnTo>
                  <a:lnTo>
                    <a:pt x="78941" y="264330"/>
                  </a:lnTo>
                  <a:lnTo>
                    <a:pt x="93840" y="237547"/>
                  </a:lnTo>
                  <a:lnTo>
                    <a:pt x="101164" y="234404"/>
                  </a:lnTo>
                  <a:lnTo>
                    <a:pt x="109557" y="234648"/>
                  </a:lnTo>
                  <a:lnTo>
                    <a:pt x="118662" y="237150"/>
                  </a:lnTo>
                  <a:lnTo>
                    <a:pt x="125901" y="242328"/>
                  </a:lnTo>
                  <a:lnTo>
                    <a:pt x="137065" y="257440"/>
                  </a:lnTo>
                  <a:lnTo>
                    <a:pt x="152593" y="302973"/>
                  </a:lnTo>
                  <a:lnTo>
                    <a:pt x="15792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64415" y="3801857"/>
              <a:ext cx="84912" cy="167387"/>
            </a:xfrm>
            <a:custGeom>
              <a:avLst/>
              <a:gdLst/>
              <a:ahLst/>
              <a:cxnLst/>
              <a:rect l="0" t="0" r="0" b="0"/>
              <a:pathLst>
                <a:path w="84912" h="167387">
                  <a:moveTo>
                    <a:pt x="0" y="104215"/>
                  </a:moveTo>
                  <a:lnTo>
                    <a:pt x="17980" y="88574"/>
                  </a:lnTo>
                  <a:lnTo>
                    <a:pt x="58563" y="63782"/>
                  </a:lnTo>
                  <a:lnTo>
                    <a:pt x="80393" y="38422"/>
                  </a:lnTo>
                  <a:lnTo>
                    <a:pt x="84011" y="28768"/>
                  </a:lnTo>
                  <a:lnTo>
                    <a:pt x="84911" y="8682"/>
                  </a:lnTo>
                  <a:lnTo>
                    <a:pt x="81174" y="3092"/>
                  </a:lnTo>
                  <a:lnTo>
                    <a:pt x="75173" y="535"/>
                  </a:lnTo>
                  <a:lnTo>
                    <a:pt x="67663" y="0"/>
                  </a:lnTo>
                  <a:lnTo>
                    <a:pt x="53079" y="5645"/>
                  </a:lnTo>
                  <a:lnTo>
                    <a:pt x="24652" y="28333"/>
                  </a:lnTo>
                  <a:lnTo>
                    <a:pt x="9123" y="59634"/>
                  </a:lnTo>
                  <a:lnTo>
                    <a:pt x="2703" y="98545"/>
                  </a:lnTo>
                  <a:lnTo>
                    <a:pt x="7440" y="122752"/>
                  </a:lnTo>
                  <a:lnTo>
                    <a:pt x="11979" y="134121"/>
                  </a:lnTo>
                  <a:lnTo>
                    <a:pt x="26381" y="149872"/>
                  </a:lnTo>
                  <a:lnTo>
                    <a:pt x="44480" y="159602"/>
                  </a:lnTo>
                  <a:lnTo>
                    <a:pt x="84228" y="167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425764" y="3774845"/>
              <a:ext cx="175606" cy="204928"/>
            </a:xfrm>
            <a:custGeom>
              <a:avLst/>
              <a:gdLst/>
              <a:ahLst/>
              <a:cxnLst/>
              <a:rect l="0" t="0" r="0" b="0"/>
              <a:pathLst>
                <a:path w="175606" h="204928">
                  <a:moveTo>
                    <a:pt x="133489" y="78585"/>
                  </a:moveTo>
                  <a:lnTo>
                    <a:pt x="123915" y="54538"/>
                  </a:lnTo>
                  <a:lnTo>
                    <a:pt x="94087" y="13402"/>
                  </a:lnTo>
                  <a:lnTo>
                    <a:pt x="84995" y="7054"/>
                  </a:lnTo>
                  <a:lnTo>
                    <a:pt x="62413" y="0"/>
                  </a:lnTo>
                  <a:lnTo>
                    <a:pt x="39899" y="3104"/>
                  </a:lnTo>
                  <a:lnTo>
                    <a:pt x="28982" y="7207"/>
                  </a:lnTo>
                  <a:lnTo>
                    <a:pt x="20534" y="14622"/>
                  </a:lnTo>
                  <a:lnTo>
                    <a:pt x="8028" y="35339"/>
                  </a:lnTo>
                  <a:lnTo>
                    <a:pt x="0" y="78899"/>
                  </a:lnTo>
                  <a:lnTo>
                    <a:pt x="5693" y="129210"/>
                  </a:lnTo>
                  <a:lnTo>
                    <a:pt x="15945" y="161045"/>
                  </a:lnTo>
                  <a:lnTo>
                    <a:pt x="27046" y="178015"/>
                  </a:lnTo>
                  <a:lnTo>
                    <a:pt x="33281" y="181136"/>
                  </a:lnTo>
                  <a:lnTo>
                    <a:pt x="39778" y="180877"/>
                  </a:lnTo>
                  <a:lnTo>
                    <a:pt x="53236" y="174351"/>
                  </a:lnTo>
                  <a:lnTo>
                    <a:pt x="73966" y="156353"/>
                  </a:lnTo>
                  <a:lnTo>
                    <a:pt x="93757" y="128143"/>
                  </a:lnTo>
                  <a:lnTo>
                    <a:pt x="103353" y="103730"/>
                  </a:lnTo>
                  <a:lnTo>
                    <a:pt x="107550" y="100028"/>
                  </a:lnTo>
                  <a:lnTo>
                    <a:pt x="111517" y="102239"/>
                  </a:lnTo>
                  <a:lnTo>
                    <a:pt x="136947" y="163581"/>
                  </a:lnTo>
                  <a:lnTo>
                    <a:pt x="150234" y="181092"/>
                  </a:lnTo>
                  <a:lnTo>
                    <a:pt x="175605" y="204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613449" y="3749926"/>
              <a:ext cx="124790" cy="198261"/>
            </a:xfrm>
            <a:custGeom>
              <a:avLst/>
              <a:gdLst/>
              <a:ahLst/>
              <a:cxnLst/>
              <a:rect l="0" t="0" r="0" b="0"/>
              <a:pathLst>
                <a:path w="124790" h="198261">
                  <a:moveTo>
                    <a:pt x="8976" y="103504"/>
                  </a:moveTo>
                  <a:lnTo>
                    <a:pt x="12095" y="146195"/>
                  </a:lnTo>
                  <a:lnTo>
                    <a:pt x="15041" y="159912"/>
                  </a:lnTo>
                  <a:lnTo>
                    <a:pt x="12451" y="154310"/>
                  </a:lnTo>
                  <a:lnTo>
                    <a:pt x="6314" y="95738"/>
                  </a:lnTo>
                  <a:lnTo>
                    <a:pt x="0" y="45817"/>
                  </a:lnTo>
                  <a:lnTo>
                    <a:pt x="4496" y="10372"/>
                  </a:lnTo>
                  <a:lnTo>
                    <a:pt x="10669" y="3982"/>
                  </a:lnTo>
                  <a:lnTo>
                    <a:pt x="19463" y="891"/>
                  </a:lnTo>
                  <a:lnTo>
                    <a:pt x="30005" y="0"/>
                  </a:lnTo>
                  <a:lnTo>
                    <a:pt x="39373" y="2916"/>
                  </a:lnTo>
                  <a:lnTo>
                    <a:pt x="56020" y="15514"/>
                  </a:lnTo>
                  <a:lnTo>
                    <a:pt x="84603" y="52198"/>
                  </a:lnTo>
                  <a:lnTo>
                    <a:pt x="110304" y="114150"/>
                  </a:lnTo>
                  <a:lnTo>
                    <a:pt x="121581" y="159289"/>
                  </a:lnTo>
                  <a:lnTo>
                    <a:pt x="124789" y="198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798969" y="3737616"/>
              <a:ext cx="142035" cy="178986"/>
            </a:xfrm>
            <a:custGeom>
              <a:avLst/>
              <a:gdLst/>
              <a:ahLst/>
              <a:cxnLst/>
              <a:rect l="0" t="0" r="0" b="0"/>
              <a:pathLst>
                <a:path w="142035" h="178986">
                  <a:moveTo>
                    <a:pt x="76140" y="0"/>
                  </a:moveTo>
                  <a:lnTo>
                    <a:pt x="32177" y="20244"/>
                  </a:lnTo>
                  <a:lnTo>
                    <a:pt x="18386" y="35904"/>
                  </a:lnTo>
                  <a:lnTo>
                    <a:pt x="0" y="74552"/>
                  </a:lnTo>
                  <a:lnTo>
                    <a:pt x="813" y="82457"/>
                  </a:lnTo>
                  <a:lnTo>
                    <a:pt x="4866" y="88897"/>
                  </a:lnTo>
                  <a:lnTo>
                    <a:pt x="11076" y="94360"/>
                  </a:lnTo>
                  <a:lnTo>
                    <a:pt x="30455" y="100430"/>
                  </a:lnTo>
                  <a:lnTo>
                    <a:pt x="81023" y="104327"/>
                  </a:lnTo>
                  <a:lnTo>
                    <a:pt x="122170" y="105001"/>
                  </a:lnTo>
                  <a:lnTo>
                    <a:pt x="131394" y="109775"/>
                  </a:lnTo>
                  <a:lnTo>
                    <a:pt x="137542" y="117637"/>
                  </a:lnTo>
                  <a:lnTo>
                    <a:pt x="141641" y="127558"/>
                  </a:lnTo>
                  <a:lnTo>
                    <a:pt x="142034" y="136511"/>
                  </a:lnTo>
                  <a:lnTo>
                    <a:pt x="136232" y="152698"/>
                  </a:lnTo>
                  <a:lnTo>
                    <a:pt x="119614" y="164572"/>
                  </a:lnTo>
                  <a:lnTo>
                    <a:pt x="87071" y="174714"/>
                  </a:lnTo>
                  <a:lnTo>
                    <a:pt x="5508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59337" y="3737616"/>
              <a:ext cx="203816" cy="153332"/>
            </a:xfrm>
            <a:custGeom>
              <a:avLst/>
              <a:gdLst/>
              <a:ahLst/>
              <a:cxnLst/>
              <a:rect l="0" t="0" r="0" b="0"/>
              <a:pathLst>
                <a:path w="203816" h="153332">
                  <a:moveTo>
                    <a:pt x="0" y="31586"/>
                  </a:moveTo>
                  <a:lnTo>
                    <a:pt x="5589" y="90203"/>
                  </a:lnTo>
                  <a:lnTo>
                    <a:pt x="14572" y="110670"/>
                  </a:lnTo>
                  <a:lnTo>
                    <a:pt x="39404" y="148463"/>
                  </a:lnTo>
                  <a:lnTo>
                    <a:pt x="47326" y="152788"/>
                  </a:lnTo>
                  <a:lnTo>
                    <a:pt x="56117" y="153331"/>
                  </a:lnTo>
                  <a:lnTo>
                    <a:pt x="65487" y="151354"/>
                  </a:lnTo>
                  <a:lnTo>
                    <a:pt x="72904" y="146526"/>
                  </a:lnTo>
                  <a:lnTo>
                    <a:pt x="84264" y="131804"/>
                  </a:lnTo>
                  <a:lnTo>
                    <a:pt x="93853" y="93539"/>
                  </a:lnTo>
                  <a:lnTo>
                    <a:pt x="96494" y="93945"/>
                  </a:lnTo>
                  <a:lnTo>
                    <a:pt x="122108" y="120603"/>
                  </a:lnTo>
                  <a:lnTo>
                    <a:pt x="139668" y="133930"/>
                  </a:lnTo>
                  <a:lnTo>
                    <a:pt x="149263" y="136080"/>
                  </a:lnTo>
                  <a:lnTo>
                    <a:pt x="169284" y="132230"/>
                  </a:lnTo>
                  <a:lnTo>
                    <a:pt x="177197" y="126758"/>
                  </a:lnTo>
                  <a:lnTo>
                    <a:pt x="189108" y="111319"/>
                  </a:lnTo>
                  <a:lnTo>
                    <a:pt x="202391" y="82896"/>
                  </a:lnTo>
                  <a:lnTo>
                    <a:pt x="203815" y="62579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246363" y="3731750"/>
              <a:ext cx="104349" cy="195380"/>
            </a:xfrm>
            <a:custGeom>
              <a:avLst/>
              <a:gdLst/>
              <a:ahLst/>
              <a:cxnLst/>
              <a:rect l="0" t="0" r="0" b="0"/>
              <a:pathLst>
                <a:path w="104349" h="195380">
                  <a:moveTo>
                    <a:pt x="18300" y="100623"/>
                  </a:moveTo>
                  <a:lnTo>
                    <a:pt x="62262" y="85968"/>
                  </a:lnTo>
                  <a:lnTo>
                    <a:pt x="79172" y="73053"/>
                  </a:lnTo>
                  <a:lnTo>
                    <a:pt x="93318" y="55614"/>
                  </a:lnTo>
                  <a:lnTo>
                    <a:pt x="103504" y="36165"/>
                  </a:lnTo>
                  <a:lnTo>
                    <a:pt x="104348" y="27236"/>
                  </a:lnTo>
                  <a:lnTo>
                    <a:pt x="99048" y="11074"/>
                  </a:lnTo>
                  <a:lnTo>
                    <a:pt x="92019" y="5829"/>
                  </a:lnTo>
                  <a:lnTo>
                    <a:pt x="71731" y="0"/>
                  </a:lnTo>
                  <a:lnTo>
                    <a:pt x="62110" y="786"/>
                  </a:lnTo>
                  <a:lnTo>
                    <a:pt x="45180" y="7898"/>
                  </a:lnTo>
                  <a:lnTo>
                    <a:pt x="22495" y="30645"/>
                  </a:lnTo>
                  <a:lnTo>
                    <a:pt x="6545" y="59611"/>
                  </a:lnTo>
                  <a:lnTo>
                    <a:pt x="0" y="101599"/>
                  </a:lnTo>
                  <a:lnTo>
                    <a:pt x="3649" y="139907"/>
                  </a:lnTo>
                  <a:lnTo>
                    <a:pt x="12179" y="159416"/>
                  </a:lnTo>
                  <a:lnTo>
                    <a:pt x="17729" y="167894"/>
                  </a:lnTo>
                  <a:lnTo>
                    <a:pt x="33254" y="180434"/>
                  </a:lnTo>
                  <a:lnTo>
                    <a:pt x="53022" y="188737"/>
                  </a:lnTo>
                  <a:lnTo>
                    <a:pt x="102528" y="195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34863" y="3684974"/>
              <a:ext cx="50899" cy="234043"/>
            </a:xfrm>
            <a:custGeom>
              <a:avLst/>
              <a:gdLst/>
              <a:ahLst/>
              <a:cxnLst/>
              <a:rect l="0" t="0" r="0" b="0"/>
              <a:pathLst>
                <a:path w="50899" h="234043">
                  <a:moveTo>
                    <a:pt x="19313" y="147399"/>
                  </a:moveTo>
                  <a:lnTo>
                    <a:pt x="22432" y="190090"/>
                  </a:lnTo>
                  <a:lnTo>
                    <a:pt x="34932" y="234042"/>
                  </a:lnTo>
                  <a:lnTo>
                    <a:pt x="32884" y="224121"/>
                  </a:lnTo>
                  <a:lnTo>
                    <a:pt x="15972" y="194096"/>
                  </a:lnTo>
                  <a:lnTo>
                    <a:pt x="4141" y="132116"/>
                  </a:lnTo>
                  <a:lnTo>
                    <a:pt x="0" y="90878"/>
                  </a:lnTo>
                  <a:lnTo>
                    <a:pt x="5270" y="69246"/>
                  </a:lnTo>
                  <a:lnTo>
                    <a:pt x="37866" y="16376"/>
                  </a:lnTo>
                  <a:lnTo>
                    <a:pt x="508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626188" y="730856"/>
            <a:ext cx="3680175" cy="537019"/>
            <a:chOff x="1626188" y="730856"/>
            <a:chExt cx="3680175" cy="537019"/>
          </a:xfrm>
        </p:grpSpPr>
        <p:sp>
          <p:nvSpPr>
            <p:cNvPr id="2" name="Freeform 1"/>
            <p:cNvSpPr/>
            <p:nvPr/>
          </p:nvSpPr>
          <p:spPr>
            <a:xfrm>
              <a:off x="1626188" y="730856"/>
              <a:ext cx="497696" cy="537019"/>
            </a:xfrm>
            <a:custGeom>
              <a:avLst/>
              <a:gdLst/>
              <a:ahLst/>
              <a:cxnLst/>
              <a:rect l="0" t="0" r="0" b="0"/>
              <a:pathLst>
                <a:path w="497696" h="537019">
                  <a:moveTo>
                    <a:pt x="321584" y="16667"/>
                  </a:moveTo>
                  <a:lnTo>
                    <a:pt x="310405" y="5488"/>
                  </a:lnTo>
                  <a:lnTo>
                    <a:pt x="292439" y="0"/>
                  </a:lnTo>
                  <a:lnTo>
                    <a:pt x="252897" y="30"/>
                  </a:lnTo>
                  <a:lnTo>
                    <a:pt x="198311" y="10521"/>
                  </a:lnTo>
                  <a:lnTo>
                    <a:pt x="143004" y="38763"/>
                  </a:lnTo>
                  <a:lnTo>
                    <a:pt x="100565" y="71594"/>
                  </a:lnTo>
                  <a:lnTo>
                    <a:pt x="50973" y="133706"/>
                  </a:lnTo>
                  <a:lnTo>
                    <a:pt x="30833" y="178077"/>
                  </a:lnTo>
                  <a:lnTo>
                    <a:pt x="14337" y="228269"/>
                  </a:lnTo>
                  <a:lnTo>
                    <a:pt x="870" y="277065"/>
                  </a:lnTo>
                  <a:lnTo>
                    <a:pt x="0" y="324279"/>
                  </a:lnTo>
                  <a:lnTo>
                    <a:pt x="10270" y="375313"/>
                  </a:lnTo>
                  <a:lnTo>
                    <a:pt x="29113" y="433781"/>
                  </a:lnTo>
                  <a:lnTo>
                    <a:pt x="65902" y="491559"/>
                  </a:lnTo>
                  <a:lnTo>
                    <a:pt x="82775" y="505761"/>
                  </a:lnTo>
                  <a:lnTo>
                    <a:pt x="127793" y="524409"/>
                  </a:lnTo>
                  <a:lnTo>
                    <a:pt x="181745" y="537018"/>
                  </a:lnTo>
                  <a:lnTo>
                    <a:pt x="240582" y="530670"/>
                  </a:lnTo>
                  <a:lnTo>
                    <a:pt x="290954" y="521474"/>
                  </a:lnTo>
                  <a:lnTo>
                    <a:pt x="339804" y="508220"/>
                  </a:lnTo>
                  <a:lnTo>
                    <a:pt x="377675" y="489476"/>
                  </a:lnTo>
                  <a:lnTo>
                    <a:pt x="437700" y="436797"/>
                  </a:lnTo>
                  <a:lnTo>
                    <a:pt x="465953" y="402803"/>
                  </a:lnTo>
                  <a:lnTo>
                    <a:pt x="490871" y="349394"/>
                  </a:lnTo>
                  <a:lnTo>
                    <a:pt x="497695" y="302166"/>
                  </a:lnTo>
                  <a:lnTo>
                    <a:pt x="492765" y="242211"/>
                  </a:lnTo>
                  <a:lnTo>
                    <a:pt x="487458" y="188427"/>
                  </a:lnTo>
                  <a:lnTo>
                    <a:pt x="480703" y="166704"/>
                  </a:lnTo>
                  <a:lnTo>
                    <a:pt x="454184" y="130575"/>
                  </a:lnTo>
                  <a:lnTo>
                    <a:pt x="434329" y="112916"/>
                  </a:lnTo>
                  <a:lnTo>
                    <a:pt x="375440" y="87978"/>
                  </a:lnTo>
                  <a:lnTo>
                    <a:pt x="332112" y="79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63626" y="116866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26839" y="773519"/>
              <a:ext cx="387624" cy="458316"/>
            </a:xfrm>
            <a:custGeom>
              <a:avLst/>
              <a:gdLst/>
              <a:ahLst/>
              <a:cxnLst/>
              <a:rect l="0" t="0" r="0" b="0"/>
              <a:pathLst>
                <a:path w="387624" h="458316">
                  <a:moveTo>
                    <a:pt x="0" y="16118"/>
                  </a:moveTo>
                  <a:lnTo>
                    <a:pt x="58617" y="7053"/>
                  </a:lnTo>
                  <a:lnTo>
                    <a:pt x="121196" y="5878"/>
                  </a:lnTo>
                  <a:lnTo>
                    <a:pt x="172521" y="5675"/>
                  </a:lnTo>
                  <a:lnTo>
                    <a:pt x="223602" y="5615"/>
                  </a:lnTo>
                  <a:lnTo>
                    <a:pt x="283378" y="5594"/>
                  </a:lnTo>
                  <a:lnTo>
                    <a:pt x="340245" y="5590"/>
                  </a:lnTo>
                  <a:lnTo>
                    <a:pt x="376894" y="0"/>
                  </a:lnTo>
                  <a:lnTo>
                    <a:pt x="383454" y="3033"/>
                  </a:lnTo>
                  <a:lnTo>
                    <a:pt x="386657" y="9734"/>
                  </a:lnTo>
                  <a:lnTo>
                    <a:pt x="387623" y="18881"/>
                  </a:lnTo>
                  <a:lnTo>
                    <a:pt x="382457" y="38403"/>
                  </a:lnTo>
                  <a:lnTo>
                    <a:pt x="354695" y="91149"/>
                  </a:lnTo>
                  <a:lnTo>
                    <a:pt x="334532" y="143416"/>
                  </a:lnTo>
                  <a:lnTo>
                    <a:pt x="308366" y="198801"/>
                  </a:lnTo>
                  <a:lnTo>
                    <a:pt x="273679" y="254254"/>
                  </a:lnTo>
                  <a:lnTo>
                    <a:pt x="245653" y="296734"/>
                  </a:lnTo>
                  <a:lnTo>
                    <a:pt x="222021" y="352549"/>
                  </a:lnTo>
                  <a:lnTo>
                    <a:pt x="201653" y="395049"/>
                  </a:lnTo>
                  <a:lnTo>
                    <a:pt x="157927" y="4583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8103" y="884393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87373" y="55088"/>
                  </a:lnTo>
                  <a:lnTo>
                    <a:pt x="38583" y="11576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27046" y="894922"/>
              <a:ext cx="189514" cy="147400"/>
            </a:xfrm>
            <a:custGeom>
              <a:avLst/>
              <a:gdLst/>
              <a:ahLst/>
              <a:cxnLst/>
              <a:rect l="0" t="0" r="0" b="0"/>
              <a:pathLst>
                <a:path w="189514" h="147400">
                  <a:moveTo>
                    <a:pt x="189513" y="147399"/>
                  </a:moveTo>
                  <a:lnTo>
                    <a:pt x="135638" y="111482"/>
                  </a:lnTo>
                  <a:lnTo>
                    <a:pt x="73591" y="68948"/>
                  </a:lnTo>
                  <a:lnTo>
                    <a:pt x="14029" y="136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75959" y="789637"/>
              <a:ext cx="457860" cy="360809"/>
            </a:xfrm>
            <a:custGeom>
              <a:avLst/>
              <a:gdLst/>
              <a:ahLst/>
              <a:cxnLst/>
              <a:rect l="0" t="0" r="0" b="0"/>
              <a:pathLst>
                <a:path w="457860" h="360809">
                  <a:moveTo>
                    <a:pt x="219667" y="0"/>
                  </a:moveTo>
                  <a:lnTo>
                    <a:pt x="165523" y="11453"/>
                  </a:lnTo>
                  <a:lnTo>
                    <a:pt x="110576" y="30338"/>
                  </a:lnTo>
                  <a:lnTo>
                    <a:pt x="52097" y="74922"/>
                  </a:lnTo>
                  <a:lnTo>
                    <a:pt x="14862" y="116055"/>
                  </a:lnTo>
                  <a:lnTo>
                    <a:pt x="5811" y="140097"/>
                  </a:lnTo>
                  <a:lnTo>
                    <a:pt x="0" y="199249"/>
                  </a:lnTo>
                  <a:lnTo>
                    <a:pt x="10171" y="244390"/>
                  </a:lnTo>
                  <a:lnTo>
                    <a:pt x="33592" y="281812"/>
                  </a:lnTo>
                  <a:lnTo>
                    <a:pt x="74118" y="324728"/>
                  </a:lnTo>
                  <a:lnTo>
                    <a:pt x="113631" y="348250"/>
                  </a:lnTo>
                  <a:lnTo>
                    <a:pt x="160693" y="360808"/>
                  </a:lnTo>
                  <a:lnTo>
                    <a:pt x="222229" y="355757"/>
                  </a:lnTo>
                  <a:lnTo>
                    <a:pt x="284774" y="343494"/>
                  </a:lnTo>
                  <a:lnTo>
                    <a:pt x="342189" y="321401"/>
                  </a:lnTo>
                  <a:lnTo>
                    <a:pt x="395471" y="291387"/>
                  </a:lnTo>
                  <a:lnTo>
                    <a:pt x="415955" y="271055"/>
                  </a:lnTo>
                  <a:lnTo>
                    <a:pt x="448446" y="211834"/>
                  </a:lnTo>
                  <a:lnTo>
                    <a:pt x="457859" y="168180"/>
                  </a:lnTo>
                  <a:lnTo>
                    <a:pt x="453823" y="141427"/>
                  </a:lnTo>
                  <a:lnTo>
                    <a:pt x="432167" y="95656"/>
                  </a:lnTo>
                  <a:lnTo>
                    <a:pt x="401044" y="69027"/>
                  </a:lnTo>
                  <a:lnTo>
                    <a:pt x="362186" y="46319"/>
                  </a:lnTo>
                  <a:lnTo>
                    <a:pt x="303408" y="34496"/>
                  </a:lnTo>
                  <a:lnTo>
                    <a:pt x="27231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27295" y="10633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53821" y="758051"/>
              <a:ext cx="52542" cy="452727"/>
            </a:xfrm>
            <a:custGeom>
              <a:avLst/>
              <a:gdLst/>
              <a:ahLst/>
              <a:cxnLst/>
              <a:rect l="0" t="0" r="0" b="0"/>
              <a:pathLst>
                <a:path w="52542" h="452727">
                  <a:moveTo>
                    <a:pt x="52541" y="0"/>
                  </a:moveTo>
                  <a:lnTo>
                    <a:pt x="41363" y="11179"/>
                  </a:lnTo>
                  <a:lnTo>
                    <a:pt x="12999" y="73901"/>
                  </a:lnTo>
                  <a:lnTo>
                    <a:pt x="3780" y="122113"/>
                  </a:lnTo>
                  <a:lnTo>
                    <a:pt x="1049" y="180851"/>
                  </a:lnTo>
                  <a:lnTo>
                    <a:pt x="240" y="242709"/>
                  </a:lnTo>
                  <a:lnTo>
                    <a:pt x="0" y="305491"/>
                  </a:lnTo>
                  <a:lnTo>
                    <a:pt x="3048" y="365427"/>
                  </a:lnTo>
                  <a:lnTo>
                    <a:pt x="8241" y="413991"/>
                  </a:lnTo>
                  <a:lnTo>
                    <a:pt x="1042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33164" y="768580"/>
              <a:ext cx="288971" cy="258515"/>
            </a:xfrm>
            <a:custGeom>
              <a:avLst/>
              <a:gdLst/>
              <a:ahLst/>
              <a:cxnLst/>
              <a:rect l="0" t="0" r="0" b="0"/>
              <a:pathLst>
                <a:path w="288971" h="258515">
                  <a:moveTo>
                    <a:pt x="288970" y="200041"/>
                  </a:moveTo>
                  <a:lnTo>
                    <a:pt x="240040" y="211494"/>
                  </a:lnTo>
                  <a:lnTo>
                    <a:pt x="180909" y="224790"/>
                  </a:lnTo>
                  <a:lnTo>
                    <a:pt x="124169" y="239852"/>
                  </a:lnTo>
                  <a:lnTo>
                    <a:pt x="64781" y="257905"/>
                  </a:lnTo>
                  <a:lnTo>
                    <a:pt x="34913" y="258514"/>
                  </a:lnTo>
                  <a:lnTo>
                    <a:pt x="13839" y="250985"/>
                  </a:lnTo>
                  <a:lnTo>
                    <a:pt x="7284" y="243363"/>
                  </a:lnTo>
                  <a:lnTo>
                    <a:pt x="0" y="222415"/>
                  </a:lnTo>
                  <a:lnTo>
                    <a:pt x="2559" y="170839"/>
                  </a:lnTo>
                  <a:lnTo>
                    <a:pt x="7397" y="115591"/>
                  </a:lnTo>
                  <a:lnTo>
                    <a:pt x="19148" y="76753"/>
                  </a:lnTo>
                  <a:lnTo>
                    <a:pt x="28669" y="52830"/>
                  </a:lnTo>
                  <a:lnTo>
                    <a:pt x="36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550393" y="2055252"/>
            <a:ext cx="986256" cy="397888"/>
            <a:chOff x="3550393" y="2055252"/>
            <a:chExt cx="986256" cy="397888"/>
          </a:xfrm>
        </p:grpSpPr>
        <p:sp>
          <p:nvSpPr>
            <p:cNvPr id="12" name="Freeform 11"/>
            <p:cNvSpPr/>
            <p:nvPr/>
          </p:nvSpPr>
          <p:spPr>
            <a:xfrm>
              <a:off x="3550393" y="2055252"/>
              <a:ext cx="363231" cy="379668"/>
            </a:xfrm>
            <a:custGeom>
              <a:avLst/>
              <a:gdLst/>
              <a:ahLst/>
              <a:cxnLst/>
              <a:rect l="0" t="0" r="0" b="0"/>
              <a:pathLst>
                <a:path w="363231" h="379668">
                  <a:moveTo>
                    <a:pt x="239866" y="8333"/>
                  </a:moveTo>
                  <a:lnTo>
                    <a:pt x="202388" y="0"/>
                  </a:lnTo>
                  <a:lnTo>
                    <a:pt x="167540" y="1575"/>
                  </a:lnTo>
                  <a:lnTo>
                    <a:pt x="112535" y="17018"/>
                  </a:lnTo>
                  <a:lnTo>
                    <a:pt x="66232" y="40941"/>
                  </a:lnTo>
                  <a:lnTo>
                    <a:pt x="41410" y="64398"/>
                  </a:lnTo>
                  <a:lnTo>
                    <a:pt x="22357" y="93575"/>
                  </a:lnTo>
                  <a:lnTo>
                    <a:pt x="5438" y="146054"/>
                  </a:lnTo>
                  <a:lnTo>
                    <a:pt x="0" y="195628"/>
                  </a:lnTo>
                  <a:lnTo>
                    <a:pt x="6568" y="247971"/>
                  </a:lnTo>
                  <a:lnTo>
                    <a:pt x="22250" y="292105"/>
                  </a:lnTo>
                  <a:lnTo>
                    <a:pt x="35523" y="312269"/>
                  </a:lnTo>
                  <a:lnTo>
                    <a:pt x="85778" y="357683"/>
                  </a:lnTo>
                  <a:lnTo>
                    <a:pt x="135086" y="379667"/>
                  </a:lnTo>
                  <a:lnTo>
                    <a:pt x="171905" y="379491"/>
                  </a:lnTo>
                  <a:lnTo>
                    <a:pt x="228706" y="365728"/>
                  </a:lnTo>
                  <a:lnTo>
                    <a:pt x="271327" y="346561"/>
                  </a:lnTo>
                  <a:lnTo>
                    <a:pt x="305135" y="319076"/>
                  </a:lnTo>
                  <a:lnTo>
                    <a:pt x="347366" y="260568"/>
                  </a:lnTo>
                  <a:lnTo>
                    <a:pt x="360105" y="228129"/>
                  </a:lnTo>
                  <a:lnTo>
                    <a:pt x="363230" y="189401"/>
                  </a:lnTo>
                  <a:lnTo>
                    <a:pt x="351315" y="126039"/>
                  </a:lnTo>
                  <a:lnTo>
                    <a:pt x="335799" y="98711"/>
                  </a:lnTo>
                  <a:lnTo>
                    <a:pt x="316384" y="75796"/>
                  </a:lnTo>
                  <a:lnTo>
                    <a:pt x="302729" y="67562"/>
                  </a:lnTo>
                  <a:lnTo>
                    <a:pt x="281980" y="609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42943" y="2379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32455" y="2112219"/>
              <a:ext cx="304194" cy="340921"/>
            </a:xfrm>
            <a:custGeom>
              <a:avLst/>
              <a:gdLst/>
              <a:ahLst/>
              <a:cxnLst/>
              <a:rect l="0" t="0" r="0" b="0"/>
              <a:pathLst>
                <a:path w="304194" h="340921">
                  <a:moveTo>
                    <a:pt x="0" y="14537"/>
                  </a:moveTo>
                  <a:lnTo>
                    <a:pt x="48931" y="17657"/>
                  </a:lnTo>
                  <a:lnTo>
                    <a:pt x="108062" y="23602"/>
                  </a:lnTo>
                  <a:lnTo>
                    <a:pt x="164802" y="17541"/>
                  </a:lnTo>
                  <a:lnTo>
                    <a:pt x="224190" y="12011"/>
                  </a:lnTo>
                  <a:lnTo>
                    <a:pt x="280721" y="0"/>
                  </a:lnTo>
                  <a:lnTo>
                    <a:pt x="290093" y="1336"/>
                  </a:lnTo>
                  <a:lnTo>
                    <a:pt x="297511" y="5736"/>
                  </a:lnTo>
                  <a:lnTo>
                    <a:pt x="303626" y="12180"/>
                  </a:lnTo>
                  <a:lnTo>
                    <a:pt x="304193" y="19984"/>
                  </a:lnTo>
                  <a:lnTo>
                    <a:pt x="283006" y="57727"/>
                  </a:lnTo>
                  <a:lnTo>
                    <a:pt x="245165" y="119916"/>
                  </a:lnTo>
                  <a:lnTo>
                    <a:pt x="209911" y="183001"/>
                  </a:lnTo>
                  <a:lnTo>
                    <a:pt x="176558" y="236806"/>
                  </a:lnTo>
                  <a:lnTo>
                    <a:pt x="149434" y="297343"/>
                  </a:lnTo>
                  <a:lnTo>
                    <a:pt x="136871" y="340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084849" y="2716352"/>
            <a:ext cx="1516105" cy="410612"/>
            <a:chOff x="3084849" y="2716352"/>
            <a:chExt cx="1516105" cy="410612"/>
          </a:xfrm>
        </p:grpSpPr>
        <p:sp>
          <p:nvSpPr>
            <p:cNvPr id="16" name="Freeform 15"/>
            <p:cNvSpPr/>
            <p:nvPr/>
          </p:nvSpPr>
          <p:spPr>
            <a:xfrm>
              <a:off x="3095378" y="2884808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94756" y="0"/>
                  </a:moveTo>
                  <a:lnTo>
                    <a:pt x="60428" y="60873"/>
                  </a:lnTo>
                  <a:lnTo>
                    <a:pt x="20816" y="11863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4849" y="2916393"/>
              <a:ext cx="178986" cy="73701"/>
            </a:xfrm>
            <a:custGeom>
              <a:avLst/>
              <a:gdLst/>
              <a:ahLst/>
              <a:cxnLst/>
              <a:rect l="0" t="0" r="0" b="0"/>
              <a:pathLst>
                <a:path w="178986" h="73701">
                  <a:moveTo>
                    <a:pt x="178985" y="73700"/>
                  </a:moveTo>
                  <a:lnTo>
                    <a:pt x="125110" y="54572"/>
                  </a:lnTo>
                  <a:lnTo>
                    <a:pt x="63063" y="255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49045" y="2726880"/>
              <a:ext cx="270825" cy="312963"/>
            </a:xfrm>
            <a:custGeom>
              <a:avLst/>
              <a:gdLst/>
              <a:ahLst/>
              <a:cxnLst/>
              <a:rect l="0" t="0" r="0" b="0"/>
              <a:pathLst>
                <a:path w="270825" h="312963">
                  <a:moveTo>
                    <a:pt x="183328" y="0"/>
                  </a:moveTo>
                  <a:lnTo>
                    <a:pt x="143640" y="2340"/>
                  </a:lnTo>
                  <a:lnTo>
                    <a:pt x="88891" y="29309"/>
                  </a:lnTo>
                  <a:lnTo>
                    <a:pt x="62669" y="55088"/>
                  </a:lnTo>
                  <a:lnTo>
                    <a:pt x="27637" y="116028"/>
                  </a:lnTo>
                  <a:lnTo>
                    <a:pt x="8988" y="166376"/>
                  </a:lnTo>
                  <a:lnTo>
                    <a:pt x="0" y="206314"/>
                  </a:lnTo>
                  <a:lnTo>
                    <a:pt x="1633" y="229736"/>
                  </a:lnTo>
                  <a:lnTo>
                    <a:pt x="14719" y="262652"/>
                  </a:lnTo>
                  <a:lnTo>
                    <a:pt x="33414" y="289043"/>
                  </a:lnTo>
                  <a:lnTo>
                    <a:pt x="59360" y="306091"/>
                  </a:lnTo>
                  <a:lnTo>
                    <a:pt x="94864" y="312962"/>
                  </a:lnTo>
                  <a:lnTo>
                    <a:pt x="135019" y="309409"/>
                  </a:lnTo>
                  <a:lnTo>
                    <a:pt x="182104" y="289322"/>
                  </a:lnTo>
                  <a:lnTo>
                    <a:pt x="213381" y="268479"/>
                  </a:lnTo>
                  <a:lnTo>
                    <a:pt x="236816" y="240597"/>
                  </a:lnTo>
                  <a:lnTo>
                    <a:pt x="259724" y="183719"/>
                  </a:lnTo>
                  <a:lnTo>
                    <a:pt x="270824" y="148802"/>
                  </a:lnTo>
                  <a:lnTo>
                    <a:pt x="268618" y="126966"/>
                  </a:lnTo>
                  <a:lnTo>
                    <a:pt x="248138" y="84352"/>
                  </a:lnTo>
                  <a:lnTo>
                    <a:pt x="228397" y="58269"/>
                  </a:lnTo>
                  <a:lnTo>
                    <a:pt x="211548" y="49294"/>
                  </a:lnTo>
                  <a:lnTo>
                    <a:pt x="1833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5585" y="29374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64332" y="2716352"/>
              <a:ext cx="20809" cy="315856"/>
            </a:xfrm>
            <a:custGeom>
              <a:avLst/>
              <a:gdLst/>
              <a:ahLst/>
              <a:cxnLst/>
              <a:rect l="0" t="0" r="0" b="0"/>
              <a:pathLst>
                <a:path w="20809" h="315856">
                  <a:moveTo>
                    <a:pt x="20808" y="0"/>
                  </a:moveTo>
                  <a:lnTo>
                    <a:pt x="6154" y="58617"/>
                  </a:lnTo>
                  <a:lnTo>
                    <a:pt x="1015" y="120027"/>
                  </a:lnTo>
                  <a:lnTo>
                    <a:pt x="0" y="181549"/>
                  </a:lnTo>
                  <a:lnTo>
                    <a:pt x="5389" y="244092"/>
                  </a:lnTo>
                  <a:lnTo>
                    <a:pt x="17969" y="303169"/>
                  </a:lnTo>
                  <a:lnTo>
                    <a:pt x="2080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59405" y="2758466"/>
              <a:ext cx="225736" cy="170558"/>
            </a:xfrm>
            <a:custGeom>
              <a:avLst/>
              <a:gdLst/>
              <a:ahLst/>
              <a:cxnLst/>
              <a:rect l="0" t="0" r="0" b="0"/>
              <a:pathLst>
                <a:path w="225736" h="170558">
                  <a:moveTo>
                    <a:pt x="225735" y="115813"/>
                  </a:moveTo>
                  <a:lnTo>
                    <a:pt x="183043" y="118933"/>
                  </a:lnTo>
                  <a:lnTo>
                    <a:pt x="120399" y="137144"/>
                  </a:lnTo>
                  <a:lnTo>
                    <a:pt x="57274" y="161071"/>
                  </a:lnTo>
                  <a:lnTo>
                    <a:pt x="46747" y="167042"/>
                  </a:lnTo>
                  <a:lnTo>
                    <a:pt x="25692" y="170557"/>
                  </a:lnTo>
                  <a:lnTo>
                    <a:pt x="15164" y="169857"/>
                  </a:lnTo>
                  <a:lnTo>
                    <a:pt x="8145" y="164710"/>
                  </a:lnTo>
                  <a:lnTo>
                    <a:pt x="347" y="146514"/>
                  </a:lnTo>
                  <a:lnTo>
                    <a:pt x="0" y="125949"/>
                  </a:lnTo>
                  <a:lnTo>
                    <a:pt x="11261" y="72478"/>
                  </a:lnTo>
                  <a:lnTo>
                    <a:pt x="14394" y="26361"/>
                  </a:lnTo>
                  <a:lnTo>
                    <a:pt x="151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21720" y="3084849"/>
              <a:ext cx="1379234" cy="42115"/>
            </a:xfrm>
            <a:custGeom>
              <a:avLst/>
              <a:gdLst/>
              <a:ahLst/>
              <a:cxnLst/>
              <a:rect l="0" t="0" r="0" b="0"/>
              <a:pathLst>
                <a:path w="1379234" h="42115">
                  <a:moveTo>
                    <a:pt x="1379233" y="10529"/>
                  </a:moveTo>
                  <a:lnTo>
                    <a:pt x="1319875" y="7409"/>
                  </a:lnTo>
                  <a:lnTo>
                    <a:pt x="1257934" y="1464"/>
                  </a:lnTo>
                  <a:lnTo>
                    <a:pt x="1198623" y="434"/>
                  </a:lnTo>
                  <a:lnTo>
                    <a:pt x="1147774" y="129"/>
                  </a:lnTo>
                  <a:lnTo>
                    <a:pt x="1091894" y="38"/>
                  </a:lnTo>
                  <a:lnTo>
                    <a:pt x="1042061" y="12"/>
                  </a:lnTo>
                  <a:lnTo>
                    <a:pt x="980893" y="4"/>
                  </a:lnTo>
                  <a:lnTo>
                    <a:pt x="927674" y="1"/>
                  </a:lnTo>
                  <a:lnTo>
                    <a:pt x="867770" y="0"/>
                  </a:lnTo>
                  <a:lnTo>
                    <a:pt x="810876" y="0"/>
                  </a:lnTo>
                  <a:lnTo>
                    <a:pt x="748989" y="0"/>
                  </a:lnTo>
                  <a:lnTo>
                    <a:pt x="688844" y="0"/>
                  </a:lnTo>
                  <a:lnTo>
                    <a:pt x="631904" y="0"/>
                  </a:lnTo>
                  <a:lnTo>
                    <a:pt x="575596" y="0"/>
                  </a:lnTo>
                  <a:lnTo>
                    <a:pt x="518243" y="1170"/>
                  </a:lnTo>
                  <a:lnTo>
                    <a:pt x="454922" y="8334"/>
                  </a:lnTo>
                  <a:lnTo>
                    <a:pt x="397007" y="10095"/>
                  </a:lnTo>
                  <a:lnTo>
                    <a:pt x="348999" y="15990"/>
                  </a:lnTo>
                  <a:lnTo>
                    <a:pt x="288780" y="20056"/>
                  </a:lnTo>
                  <a:lnTo>
                    <a:pt x="228705" y="23979"/>
                  </a:lnTo>
                  <a:lnTo>
                    <a:pt x="171879" y="29332"/>
                  </a:lnTo>
                  <a:lnTo>
                    <a:pt x="112538" y="30918"/>
                  </a:lnTo>
                  <a:lnTo>
                    <a:pt x="50566" y="370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17043" y="3220781"/>
            <a:ext cx="758214" cy="466961"/>
            <a:chOff x="3817043" y="3220781"/>
            <a:chExt cx="758214" cy="466961"/>
          </a:xfrm>
        </p:grpSpPr>
        <p:sp>
          <p:nvSpPr>
            <p:cNvPr id="24" name="Freeform 23"/>
            <p:cNvSpPr/>
            <p:nvPr/>
          </p:nvSpPr>
          <p:spPr>
            <a:xfrm>
              <a:off x="3817043" y="3220781"/>
              <a:ext cx="278543" cy="444659"/>
            </a:xfrm>
            <a:custGeom>
              <a:avLst/>
              <a:gdLst/>
              <a:ahLst/>
              <a:cxnLst/>
              <a:rect l="0" t="0" r="0" b="0"/>
              <a:pathLst>
                <a:path w="278543" h="444659">
                  <a:moveTo>
                    <a:pt x="25858" y="53581"/>
                  </a:moveTo>
                  <a:lnTo>
                    <a:pt x="11204" y="106609"/>
                  </a:lnTo>
                  <a:lnTo>
                    <a:pt x="7900" y="109990"/>
                  </a:lnTo>
                  <a:lnTo>
                    <a:pt x="4527" y="108735"/>
                  </a:lnTo>
                  <a:lnTo>
                    <a:pt x="1109" y="104388"/>
                  </a:lnTo>
                  <a:lnTo>
                    <a:pt x="0" y="97981"/>
                  </a:lnTo>
                  <a:lnTo>
                    <a:pt x="1887" y="81503"/>
                  </a:lnTo>
                  <a:lnTo>
                    <a:pt x="15116" y="52495"/>
                  </a:lnTo>
                  <a:lnTo>
                    <a:pt x="41717" y="19658"/>
                  </a:lnTo>
                  <a:lnTo>
                    <a:pt x="59813" y="4969"/>
                  </a:lnTo>
                  <a:lnTo>
                    <a:pt x="82673" y="0"/>
                  </a:lnTo>
                  <a:lnTo>
                    <a:pt x="107261" y="2861"/>
                  </a:lnTo>
                  <a:lnTo>
                    <a:pt x="162357" y="24603"/>
                  </a:lnTo>
                  <a:lnTo>
                    <a:pt x="180500" y="38362"/>
                  </a:lnTo>
                  <a:lnTo>
                    <a:pt x="195194" y="57346"/>
                  </a:lnTo>
                  <a:lnTo>
                    <a:pt x="214159" y="107661"/>
                  </a:lnTo>
                  <a:lnTo>
                    <a:pt x="229170" y="162660"/>
                  </a:lnTo>
                  <a:lnTo>
                    <a:pt x="234994" y="218584"/>
                  </a:lnTo>
                  <a:lnTo>
                    <a:pt x="233025" y="274691"/>
                  </a:lnTo>
                  <a:lnTo>
                    <a:pt x="216129" y="330834"/>
                  </a:lnTo>
                  <a:lnTo>
                    <a:pt x="175090" y="389569"/>
                  </a:lnTo>
                  <a:lnTo>
                    <a:pt x="158864" y="408800"/>
                  </a:lnTo>
                  <a:lnTo>
                    <a:pt x="109577" y="440419"/>
                  </a:lnTo>
                  <a:lnTo>
                    <a:pt x="88803" y="444658"/>
                  </a:lnTo>
                  <a:lnTo>
                    <a:pt x="67872" y="441472"/>
                  </a:lnTo>
                  <a:lnTo>
                    <a:pt x="46871" y="432258"/>
                  </a:lnTo>
                  <a:lnTo>
                    <a:pt x="32078" y="417244"/>
                  </a:lnTo>
                  <a:lnTo>
                    <a:pt x="26495" y="408327"/>
                  </a:lnTo>
                  <a:lnTo>
                    <a:pt x="23412" y="385941"/>
                  </a:lnTo>
                  <a:lnTo>
                    <a:pt x="27111" y="361564"/>
                  </a:lnTo>
                  <a:lnTo>
                    <a:pt x="36553" y="339031"/>
                  </a:lnTo>
                  <a:lnTo>
                    <a:pt x="51669" y="323558"/>
                  </a:lnTo>
                  <a:lnTo>
                    <a:pt x="60613" y="317794"/>
                  </a:lnTo>
                  <a:lnTo>
                    <a:pt x="101147" y="309681"/>
                  </a:lnTo>
                  <a:lnTo>
                    <a:pt x="150434" y="315345"/>
                  </a:lnTo>
                  <a:lnTo>
                    <a:pt x="193966" y="330849"/>
                  </a:lnTo>
                  <a:lnTo>
                    <a:pt x="254335" y="363507"/>
                  </a:lnTo>
                  <a:lnTo>
                    <a:pt x="278542" y="369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46530" y="3236335"/>
              <a:ext cx="228727" cy="451407"/>
            </a:xfrm>
            <a:custGeom>
              <a:avLst/>
              <a:gdLst/>
              <a:ahLst/>
              <a:cxnLst/>
              <a:rect l="0" t="0" r="0" b="0"/>
              <a:pathLst>
                <a:path w="228727" h="451407">
                  <a:moveTo>
                    <a:pt x="191252" y="164369"/>
                  </a:moveTo>
                  <a:lnTo>
                    <a:pt x="167206" y="173945"/>
                  </a:lnTo>
                  <a:lnTo>
                    <a:pt x="126070" y="209362"/>
                  </a:lnTo>
                  <a:lnTo>
                    <a:pt x="88453" y="269907"/>
                  </a:lnTo>
                  <a:lnTo>
                    <a:pt x="73706" y="306904"/>
                  </a:lnTo>
                  <a:lnTo>
                    <a:pt x="67817" y="368563"/>
                  </a:lnTo>
                  <a:lnTo>
                    <a:pt x="75000" y="410354"/>
                  </a:lnTo>
                  <a:lnTo>
                    <a:pt x="85382" y="430064"/>
                  </a:lnTo>
                  <a:lnTo>
                    <a:pt x="100915" y="443503"/>
                  </a:lnTo>
                  <a:lnTo>
                    <a:pt x="109970" y="448724"/>
                  </a:lnTo>
                  <a:lnTo>
                    <a:pt x="129390" y="451406"/>
                  </a:lnTo>
                  <a:lnTo>
                    <a:pt x="148550" y="447529"/>
                  </a:lnTo>
                  <a:lnTo>
                    <a:pt x="192792" y="419492"/>
                  </a:lnTo>
                  <a:lnTo>
                    <a:pt x="217704" y="393600"/>
                  </a:lnTo>
                  <a:lnTo>
                    <a:pt x="226405" y="370754"/>
                  </a:lnTo>
                  <a:lnTo>
                    <a:pt x="228726" y="358111"/>
                  </a:lnTo>
                  <a:lnTo>
                    <a:pt x="225065" y="334705"/>
                  </a:lnTo>
                  <a:lnTo>
                    <a:pt x="203650" y="291083"/>
                  </a:lnTo>
                  <a:lnTo>
                    <a:pt x="175720" y="257076"/>
                  </a:lnTo>
                  <a:lnTo>
                    <a:pt x="117113" y="213631"/>
                  </a:lnTo>
                  <a:lnTo>
                    <a:pt x="55513" y="171400"/>
                  </a:lnTo>
                  <a:lnTo>
                    <a:pt x="32360" y="149165"/>
                  </a:lnTo>
                  <a:lnTo>
                    <a:pt x="3966" y="94993"/>
                  </a:lnTo>
                  <a:lnTo>
                    <a:pt x="0" y="71534"/>
                  </a:lnTo>
                  <a:lnTo>
                    <a:pt x="3306" y="50580"/>
                  </a:lnTo>
                  <a:lnTo>
                    <a:pt x="12574" y="33468"/>
                  </a:lnTo>
                  <a:lnTo>
                    <a:pt x="36535" y="10680"/>
                  </a:lnTo>
                  <a:lnTo>
                    <a:pt x="58928" y="2476"/>
                  </a:lnTo>
                  <a:lnTo>
                    <a:pt x="85648" y="0"/>
                  </a:lnTo>
                  <a:lnTo>
                    <a:pt x="131236" y="6353"/>
                  </a:lnTo>
                  <a:lnTo>
                    <a:pt x="156389" y="16541"/>
                  </a:lnTo>
                  <a:lnTo>
                    <a:pt x="173028" y="31987"/>
                  </a:lnTo>
                  <a:lnTo>
                    <a:pt x="179103" y="41019"/>
                  </a:lnTo>
                  <a:lnTo>
                    <a:pt x="187652" y="76089"/>
                  </a:lnTo>
                  <a:lnTo>
                    <a:pt x="183413" y="96278"/>
                  </a:lnTo>
                  <a:lnTo>
                    <a:pt x="159667" y="143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150796" y="1821430"/>
            <a:ext cx="5461723" cy="1505576"/>
            <a:chOff x="4150796" y="1821430"/>
            <a:chExt cx="5461723" cy="1505576"/>
          </a:xfrm>
        </p:grpSpPr>
        <p:sp>
          <p:nvSpPr>
            <p:cNvPr id="27" name="Freeform 26"/>
            <p:cNvSpPr/>
            <p:nvPr/>
          </p:nvSpPr>
          <p:spPr>
            <a:xfrm>
              <a:off x="4172742" y="2000414"/>
              <a:ext cx="522285" cy="543559"/>
            </a:xfrm>
            <a:custGeom>
              <a:avLst/>
              <a:gdLst/>
              <a:ahLst/>
              <a:cxnLst/>
              <a:rect l="0" t="0" r="0" b="0"/>
              <a:pathLst>
                <a:path w="522285" h="543559">
                  <a:moveTo>
                    <a:pt x="386097" y="0"/>
                  </a:moveTo>
                  <a:lnTo>
                    <a:pt x="352475" y="2340"/>
                  </a:lnTo>
                  <a:lnTo>
                    <a:pt x="300774" y="19786"/>
                  </a:lnTo>
                  <a:lnTo>
                    <a:pt x="238770" y="39607"/>
                  </a:lnTo>
                  <a:lnTo>
                    <a:pt x="177154" y="70784"/>
                  </a:lnTo>
                  <a:lnTo>
                    <a:pt x="123099" y="108483"/>
                  </a:lnTo>
                  <a:lnTo>
                    <a:pt x="68066" y="168737"/>
                  </a:lnTo>
                  <a:lnTo>
                    <a:pt x="33288" y="210626"/>
                  </a:lnTo>
                  <a:lnTo>
                    <a:pt x="8213" y="271553"/>
                  </a:lnTo>
                  <a:lnTo>
                    <a:pt x="0" y="310917"/>
                  </a:lnTo>
                  <a:lnTo>
                    <a:pt x="686" y="359626"/>
                  </a:lnTo>
                  <a:lnTo>
                    <a:pt x="11419" y="407983"/>
                  </a:lnTo>
                  <a:lnTo>
                    <a:pt x="29417" y="445708"/>
                  </a:lnTo>
                  <a:lnTo>
                    <a:pt x="64563" y="492962"/>
                  </a:lnTo>
                  <a:lnTo>
                    <a:pt x="125650" y="529370"/>
                  </a:lnTo>
                  <a:lnTo>
                    <a:pt x="184869" y="543558"/>
                  </a:lnTo>
                  <a:lnTo>
                    <a:pt x="224698" y="543200"/>
                  </a:lnTo>
                  <a:lnTo>
                    <a:pt x="287591" y="528201"/>
                  </a:lnTo>
                  <a:lnTo>
                    <a:pt x="329594" y="504332"/>
                  </a:lnTo>
                  <a:lnTo>
                    <a:pt x="383682" y="461731"/>
                  </a:lnTo>
                  <a:lnTo>
                    <a:pt x="441820" y="407185"/>
                  </a:lnTo>
                  <a:lnTo>
                    <a:pt x="478343" y="364701"/>
                  </a:lnTo>
                  <a:lnTo>
                    <a:pt x="502844" y="311596"/>
                  </a:lnTo>
                  <a:lnTo>
                    <a:pt x="519509" y="250390"/>
                  </a:lnTo>
                  <a:lnTo>
                    <a:pt x="522284" y="196079"/>
                  </a:lnTo>
                  <a:lnTo>
                    <a:pt x="517175" y="159873"/>
                  </a:lnTo>
                  <a:lnTo>
                    <a:pt x="490157" y="97208"/>
                  </a:lnTo>
                  <a:lnTo>
                    <a:pt x="475630" y="75959"/>
                  </a:lnTo>
                  <a:lnTo>
                    <a:pt x="448890" y="53182"/>
                  </a:lnTo>
                  <a:lnTo>
                    <a:pt x="41768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0796" y="2558425"/>
              <a:ext cx="530259" cy="512919"/>
            </a:xfrm>
            <a:custGeom>
              <a:avLst/>
              <a:gdLst/>
              <a:ahLst/>
              <a:cxnLst/>
              <a:rect l="0" t="0" r="0" b="0"/>
              <a:pathLst>
                <a:path w="530259" h="512919">
                  <a:moveTo>
                    <a:pt x="260644" y="31585"/>
                  </a:moveTo>
                  <a:lnTo>
                    <a:pt x="207939" y="50713"/>
                  </a:lnTo>
                  <a:lnTo>
                    <a:pt x="148474" y="101974"/>
                  </a:lnTo>
                  <a:lnTo>
                    <a:pt x="97173" y="158561"/>
                  </a:lnTo>
                  <a:lnTo>
                    <a:pt x="53713" y="217678"/>
                  </a:lnTo>
                  <a:lnTo>
                    <a:pt x="26839" y="273290"/>
                  </a:lnTo>
                  <a:lnTo>
                    <a:pt x="6100" y="315765"/>
                  </a:lnTo>
                  <a:lnTo>
                    <a:pt x="0" y="353003"/>
                  </a:lnTo>
                  <a:lnTo>
                    <a:pt x="3782" y="388082"/>
                  </a:lnTo>
                  <a:lnTo>
                    <a:pt x="23490" y="420704"/>
                  </a:lnTo>
                  <a:lnTo>
                    <a:pt x="84700" y="484020"/>
                  </a:lnTo>
                  <a:lnTo>
                    <a:pt x="105238" y="497049"/>
                  </a:lnTo>
                  <a:lnTo>
                    <a:pt x="144278" y="509792"/>
                  </a:lnTo>
                  <a:lnTo>
                    <a:pt x="190030" y="512918"/>
                  </a:lnTo>
                  <a:lnTo>
                    <a:pt x="249136" y="501004"/>
                  </a:lnTo>
                  <a:lnTo>
                    <a:pt x="300441" y="486481"/>
                  </a:lnTo>
                  <a:lnTo>
                    <a:pt x="352517" y="462296"/>
                  </a:lnTo>
                  <a:lnTo>
                    <a:pt x="407663" y="428032"/>
                  </a:lnTo>
                  <a:lnTo>
                    <a:pt x="438346" y="405894"/>
                  </a:lnTo>
                  <a:lnTo>
                    <a:pt x="484831" y="347026"/>
                  </a:lnTo>
                  <a:lnTo>
                    <a:pt x="514702" y="294743"/>
                  </a:lnTo>
                  <a:lnTo>
                    <a:pt x="529284" y="243097"/>
                  </a:lnTo>
                  <a:lnTo>
                    <a:pt x="530258" y="184023"/>
                  </a:lnTo>
                  <a:lnTo>
                    <a:pt x="515124" y="127005"/>
                  </a:lnTo>
                  <a:lnTo>
                    <a:pt x="491239" y="87478"/>
                  </a:lnTo>
                  <a:lnTo>
                    <a:pt x="446947" y="42399"/>
                  </a:lnTo>
                  <a:lnTo>
                    <a:pt x="426504" y="29372"/>
                  </a:lnTo>
                  <a:lnTo>
                    <a:pt x="375251" y="11477"/>
                  </a:lnTo>
                  <a:lnTo>
                    <a:pt x="320067" y="2267"/>
                  </a:lnTo>
                  <a:lnTo>
                    <a:pt x="2922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16767" y="2474197"/>
              <a:ext cx="894923" cy="315855"/>
            </a:xfrm>
            <a:custGeom>
              <a:avLst/>
              <a:gdLst/>
              <a:ahLst/>
              <a:cxnLst/>
              <a:rect l="0" t="0" r="0" b="0"/>
              <a:pathLst>
                <a:path w="894923" h="315855">
                  <a:moveTo>
                    <a:pt x="0" y="315854"/>
                  </a:moveTo>
                  <a:lnTo>
                    <a:pt x="58616" y="292135"/>
                  </a:lnTo>
                  <a:lnTo>
                    <a:pt x="112790" y="276247"/>
                  </a:lnTo>
                  <a:lnTo>
                    <a:pt x="168552" y="251792"/>
                  </a:lnTo>
                  <a:lnTo>
                    <a:pt x="219037" y="230021"/>
                  </a:lnTo>
                  <a:lnTo>
                    <a:pt x="277276" y="206050"/>
                  </a:lnTo>
                  <a:lnTo>
                    <a:pt x="335990" y="177421"/>
                  </a:lnTo>
                  <a:lnTo>
                    <a:pt x="389432" y="158183"/>
                  </a:lnTo>
                  <a:lnTo>
                    <a:pt x="450586" y="133178"/>
                  </a:lnTo>
                  <a:lnTo>
                    <a:pt x="505638" y="116470"/>
                  </a:lnTo>
                  <a:lnTo>
                    <a:pt x="568358" y="91116"/>
                  </a:lnTo>
                  <a:lnTo>
                    <a:pt x="621838" y="74367"/>
                  </a:lnTo>
                  <a:lnTo>
                    <a:pt x="677463" y="59793"/>
                  </a:lnTo>
                  <a:lnTo>
                    <a:pt x="739207" y="42131"/>
                  </a:lnTo>
                  <a:lnTo>
                    <a:pt x="800240" y="24568"/>
                  </a:lnTo>
                  <a:lnTo>
                    <a:pt x="853516" y="10528"/>
                  </a:lnTo>
                  <a:lnTo>
                    <a:pt x="8949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64124" y="2358383"/>
              <a:ext cx="1652975" cy="168325"/>
            </a:xfrm>
            <a:custGeom>
              <a:avLst/>
              <a:gdLst/>
              <a:ahLst/>
              <a:cxnLst/>
              <a:rect l="0" t="0" r="0" b="0"/>
              <a:pathLst>
                <a:path w="1652975" h="168325">
                  <a:moveTo>
                    <a:pt x="0" y="0"/>
                  </a:moveTo>
                  <a:lnTo>
                    <a:pt x="53875" y="17958"/>
                  </a:lnTo>
                  <a:lnTo>
                    <a:pt x="98120" y="28547"/>
                  </a:lnTo>
                  <a:lnTo>
                    <a:pt x="151573" y="36575"/>
                  </a:lnTo>
                  <a:lnTo>
                    <a:pt x="198809" y="46062"/>
                  </a:lnTo>
                  <a:lnTo>
                    <a:pt x="249849" y="56282"/>
                  </a:lnTo>
                  <a:lnTo>
                    <a:pt x="302017" y="72308"/>
                  </a:lnTo>
                  <a:lnTo>
                    <a:pt x="354519" y="80696"/>
                  </a:lnTo>
                  <a:lnTo>
                    <a:pt x="407119" y="88771"/>
                  </a:lnTo>
                  <a:lnTo>
                    <a:pt x="462824" y="100810"/>
                  </a:lnTo>
                  <a:lnTo>
                    <a:pt x="521487" y="107520"/>
                  </a:lnTo>
                  <a:lnTo>
                    <a:pt x="578742" y="119764"/>
                  </a:lnTo>
                  <a:lnTo>
                    <a:pt x="629144" y="129982"/>
                  </a:lnTo>
                  <a:lnTo>
                    <a:pt x="681122" y="140419"/>
                  </a:lnTo>
                  <a:lnTo>
                    <a:pt x="733568" y="145331"/>
                  </a:lnTo>
                  <a:lnTo>
                    <a:pt x="786152" y="152375"/>
                  </a:lnTo>
                  <a:lnTo>
                    <a:pt x="838778" y="156282"/>
                  </a:lnTo>
                  <a:lnTo>
                    <a:pt x="891415" y="157440"/>
                  </a:lnTo>
                  <a:lnTo>
                    <a:pt x="949645" y="163372"/>
                  </a:lnTo>
                  <a:lnTo>
                    <a:pt x="1005763" y="166950"/>
                  </a:lnTo>
                  <a:lnTo>
                    <a:pt x="1065024" y="168010"/>
                  </a:lnTo>
                  <a:lnTo>
                    <a:pt x="1121448" y="168324"/>
                  </a:lnTo>
                  <a:lnTo>
                    <a:pt x="1175211" y="162828"/>
                  </a:lnTo>
                  <a:lnTo>
                    <a:pt x="1228185" y="159379"/>
                  </a:lnTo>
                  <a:lnTo>
                    <a:pt x="1280926" y="158358"/>
                  </a:lnTo>
                  <a:lnTo>
                    <a:pt x="1336678" y="149607"/>
                  </a:lnTo>
                  <a:lnTo>
                    <a:pt x="1398470" y="139733"/>
                  </a:lnTo>
                  <a:lnTo>
                    <a:pt x="1450493" y="131847"/>
                  </a:lnTo>
                  <a:lnTo>
                    <a:pt x="1509036" y="119024"/>
                  </a:lnTo>
                  <a:lnTo>
                    <a:pt x="1567815" y="101736"/>
                  </a:lnTo>
                  <a:lnTo>
                    <a:pt x="1628874" y="96135"/>
                  </a:lnTo>
                  <a:lnTo>
                    <a:pt x="1652974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95049" y="2208126"/>
              <a:ext cx="316848" cy="481980"/>
            </a:xfrm>
            <a:custGeom>
              <a:avLst/>
              <a:gdLst/>
              <a:ahLst/>
              <a:cxnLst/>
              <a:rect l="0" t="0" r="0" b="0"/>
              <a:pathLst>
                <a:path w="316848" h="481980">
                  <a:moveTo>
                    <a:pt x="32578" y="66029"/>
                  </a:moveTo>
                  <a:lnTo>
                    <a:pt x="17923" y="109992"/>
                  </a:lnTo>
                  <a:lnTo>
                    <a:pt x="14619" y="112885"/>
                  </a:lnTo>
                  <a:lnTo>
                    <a:pt x="11247" y="111304"/>
                  </a:lnTo>
                  <a:lnTo>
                    <a:pt x="7829" y="106741"/>
                  </a:lnTo>
                  <a:lnTo>
                    <a:pt x="7150" y="89193"/>
                  </a:lnTo>
                  <a:lnTo>
                    <a:pt x="11917" y="66965"/>
                  </a:lnTo>
                  <a:lnTo>
                    <a:pt x="27756" y="35891"/>
                  </a:lnTo>
                  <a:lnTo>
                    <a:pt x="40573" y="19099"/>
                  </a:lnTo>
                  <a:lnTo>
                    <a:pt x="60308" y="6957"/>
                  </a:lnTo>
                  <a:lnTo>
                    <a:pt x="83507" y="0"/>
                  </a:lnTo>
                  <a:lnTo>
                    <a:pt x="105516" y="808"/>
                  </a:lnTo>
                  <a:lnTo>
                    <a:pt x="137637" y="13429"/>
                  </a:lnTo>
                  <a:lnTo>
                    <a:pt x="155700" y="31733"/>
                  </a:lnTo>
                  <a:lnTo>
                    <a:pt x="186360" y="87200"/>
                  </a:lnTo>
                  <a:lnTo>
                    <a:pt x="202275" y="142882"/>
                  </a:lnTo>
                  <a:lnTo>
                    <a:pt x="218133" y="199363"/>
                  </a:lnTo>
                  <a:lnTo>
                    <a:pt x="230481" y="260665"/>
                  </a:lnTo>
                  <a:lnTo>
                    <a:pt x="226397" y="312822"/>
                  </a:lnTo>
                  <a:lnTo>
                    <a:pt x="214535" y="368112"/>
                  </a:lnTo>
                  <a:lnTo>
                    <a:pt x="203214" y="400810"/>
                  </a:lnTo>
                  <a:lnTo>
                    <a:pt x="150303" y="463587"/>
                  </a:lnTo>
                  <a:lnTo>
                    <a:pt x="142647" y="471447"/>
                  </a:lnTo>
                  <a:lnTo>
                    <a:pt x="118542" y="480182"/>
                  </a:lnTo>
                  <a:lnTo>
                    <a:pt x="72086" y="481979"/>
                  </a:lnTo>
                  <a:lnTo>
                    <a:pt x="55407" y="480200"/>
                  </a:lnTo>
                  <a:lnTo>
                    <a:pt x="30636" y="468864"/>
                  </a:lnTo>
                  <a:lnTo>
                    <a:pt x="12997" y="452127"/>
                  </a:lnTo>
                  <a:lnTo>
                    <a:pt x="1258" y="432990"/>
                  </a:lnTo>
                  <a:lnTo>
                    <a:pt x="0" y="422974"/>
                  </a:lnTo>
                  <a:lnTo>
                    <a:pt x="4840" y="402486"/>
                  </a:lnTo>
                  <a:lnTo>
                    <a:pt x="26309" y="371221"/>
                  </a:lnTo>
                  <a:lnTo>
                    <a:pt x="54897" y="350908"/>
                  </a:lnTo>
                  <a:lnTo>
                    <a:pt x="112809" y="334735"/>
                  </a:lnTo>
                  <a:lnTo>
                    <a:pt x="162154" y="332039"/>
                  </a:lnTo>
                  <a:lnTo>
                    <a:pt x="221343" y="341016"/>
                  </a:lnTo>
                  <a:lnTo>
                    <a:pt x="283684" y="354054"/>
                  </a:lnTo>
                  <a:lnTo>
                    <a:pt x="316847" y="360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78118" y="2071458"/>
              <a:ext cx="175976" cy="506042"/>
            </a:xfrm>
            <a:custGeom>
              <a:avLst/>
              <a:gdLst/>
              <a:ahLst/>
              <a:cxnLst/>
              <a:rect l="0" t="0" r="0" b="0"/>
              <a:pathLst>
                <a:path w="175976" h="506042">
                  <a:moveTo>
                    <a:pt x="165447" y="297453"/>
                  </a:moveTo>
                  <a:lnTo>
                    <a:pt x="131825" y="291388"/>
                  </a:lnTo>
                  <a:lnTo>
                    <a:pt x="94783" y="297476"/>
                  </a:lnTo>
                  <a:lnTo>
                    <a:pt x="72039" y="307602"/>
                  </a:lnTo>
                  <a:lnTo>
                    <a:pt x="45094" y="332046"/>
                  </a:lnTo>
                  <a:lnTo>
                    <a:pt x="10965" y="382078"/>
                  </a:lnTo>
                  <a:lnTo>
                    <a:pt x="3202" y="405254"/>
                  </a:lnTo>
                  <a:lnTo>
                    <a:pt x="0" y="450017"/>
                  </a:lnTo>
                  <a:lnTo>
                    <a:pt x="3398" y="479123"/>
                  </a:lnTo>
                  <a:lnTo>
                    <a:pt x="8281" y="489926"/>
                  </a:lnTo>
                  <a:lnTo>
                    <a:pt x="23066" y="505050"/>
                  </a:lnTo>
                  <a:lnTo>
                    <a:pt x="31921" y="506041"/>
                  </a:lnTo>
                  <a:lnTo>
                    <a:pt x="51120" y="497784"/>
                  </a:lnTo>
                  <a:lnTo>
                    <a:pt x="81659" y="473404"/>
                  </a:lnTo>
                  <a:lnTo>
                    <a:pt x="113845" y="426489"/>
                  </a:lnTo>
                  <a:lnTo>
                    <a:pt x="132680" y="375974"/>
                  </a:lnTo>
                  <a:lnTo>
                    <a:pt x="144039" y="327348"/>
                  </a:lnTo>
                  <a:lnTo>
                    <a:pt x="151694" y="272776"/>
                  </a:lnTo>
                  <a:lnTo>
                    <a:pt x="153963" y="212153"/>
                  </a:lnTo>
                  <a:lnTo>
                    <a:pt x="151515" y="152856"/>
                  </a:lnTo>
                  <a:lnTo>
                    <a:pt x="143381" y="98242"/>
                  </a:lnTo>
                  <a:lnTo>
                    <a:pt x="130152" y="38564"/>
                  </a:lnTo>
                  <a:lnTo>
                    <a:pt x="119764" y="3937"/>
                  </a:lnTo>
                  <a:lnTo>
                    <a:pt x="116275" y="0"/>
                  </a:lnTo>
                  <a:lnTo>
                    <a:pt x="112778" y="885"/>
                  </a:lnTo>
                  <a:lnTo>
                    <a:pt x="109277" y="4985"/>
                  </a:lnTo>
                  <a:lnTo>
                    <a:pt x="108507" y="22018"/>
                  </a:lnTo>
                  <a:lnTo>
                    <a:pt x="111956" y="71081"/>
                  </a:lnTo>
                  <a:lnTo>
                    <a:pt x="118142" y="123146"/>
                  </a:lnTo>
                  <a:lnTo>
                    <a:pt x="121795" y="177436"/>
                  </a:lnTo>
                  <a:lnTo>
                    <a:pt x="128466" y="230567"/>
                  </a:lnTo>
                  <a:lnTo>
                    <a:pt x="143441" y="283355"/>
                  </a:lnTo>
                  <a:lnTo>
                    <a:pt x="161056" y="342848"/>
                  </a:lnTo>
                  <a:lnTo>
                    <a:pt x="175975" y="381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08590" y="2252738"/>
              <a:ext cx="146803" cy="233932"/>
            </a:xfrm>
            <a:custGeom>
              <a:avLst/>
              <a:gdLst/>
              <a:ahLst/>
              <a:cxnLst/>
              <a:rect l="0" t="0" r="0" b="0"/>
              <a:pathLst>
                <a:path w="146803" h="233932">
                  <a:moveTo>
                    <a:pt x="29731" y="116173"/>
                  </a:moveTo>
                  <a:lnTo>
                    <a:pt x="91989" y="87493"/>
                  </a:lnTo>
                  <a:lnTo>
                    <a:pt x="130924" y="55970"/>
                  </a:lnTo>
                  <a:lnTo>
                    <a:pt x="146802" y="29705"/>
                  </a:lnTo>
                  <a:lnTo>
                    <a:pt x="146383" y="21093"/>
                  </a:lnTo>
                  <a:lnTo>
                    <a:pt x="142593" y="13012"/>
                  </a:lnTo>
                  <a:lnTo>
                    <a:pt x="136558" y="5285"/>
                  </a:lnTo>
                  <a:lnTo>
                    <a:pt x="129025" y="1304"/>
                  </a:lnTo>
                  <a:lnTo>
                    <a:pt x="111297" y="0"/>
                  </a:lnTo>
                  <a:lnTo>
                    <a:pt x="75995" y="5842"/>
                  </a:lnTo>
                  <a:lnTo>
                    <a:pt x="47079" y="20572"/>
                  </a:lnTo>
                  <a:lnTo>
                    <a:pt x="23693" y="45343"/>
                  </a:lnTo>
                  <a:lnTo>
                    <a:pt x="7535" y="74910"/>
                  </a:lnTo>
                  <a:lnTo>
                    <a:pt x="0" y="133152"/>
                  </a:lnTo>
                  <a:lnTo>
                    <a:pt x="1034" y="181386"/>
                  </a:lnTo>
                  <a:lnTo>
                    <a:pt x="9568" y="207158"/>
                  </a:lnTo>
                  <a:lnTo>
                    <a:pt x="24280" y="224071"/>
                  </a:lnTo>
                  <a:lnTo>
                    <a:pt x="33115" y="230219"/>
                  </a:lnTo>
                  <a:lnTo>
                    <a:pt x="52292" y="233931"/>
                  </a:lnTo>
                  <a:lnTo>
                    <a:pt x="82374" y="231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0376" y="2263626"/>
              <a:ext cx="122216" cy="160973"/>
            </a:xfrm>
            <a:custGeom>
              <a:avLst/>
              <a:gdLst/>
              <a:ahLst/>
              <a:cxnLst/>
              <a:rect l="0" t="0" r="0" b="0"/>
              <a:pathLst>
                <a:path w="122216" h="160973">
                  <a:moveTo>
                    <a:pt x="90629" y="0"/>
                  </a:moveTo>
                  <a:lnTo>
                    <a:pt x="52111" y="9576"/>
                  </a:lnTo>
                  <a:lnTo>
                    <a:pt x="34125" y="20244"/>
                  </a:lnTo>
                  <a:lnTo>
                    <a:pt x="10846" y="44993"/>
                  </a:lnTo>
                  <a:lnTo>
                    <a:pt x="2528" y="67570"/>
                  </a:lnTo>
                  <a:lnTo>
                    <a:pt x="0" y="92033"/>
                  </a:lnTo>
                  <a:lnTo>
                    <a:pt x="2776" y="114603"/>
                  </a:lnTo>
                  <a:lnTo>
                    <a:pt x="11029" y="133213"/>
                  </a:lnTo>
                  <a:lnTo>
                    <a:pt x="16505" y="141452"/>
                  </a:lnTo>
                  <a:lnTo>
                    <a:pt x="31948" y="153725"/>
                  </a:lnTo>
                  <a:lnTo>
                    <a:pt x="40980" y="158635"/>
                  </a:lnTo>
                  <a:lnTo>
                    <a:pt x="63493" y="160972"/>
                  </a:lnTo>
                  <a:lnTo>
                    <a:pt x="12221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06819" y="2263626"/>
              <a:ext cx="31586" cy="126344"/>
            </a:xfrm>
            <a:custGeom>
              <a:avLst/>
              <a:gdLst/>
              <a:ahLst/>
              <a:cxnLst/>
              <a:rect l="0" t="0" r="0" b="0"/>
              <a:pathLst>
                <a:path w="31586" h="126344">
                  <a:moveTo>
                    <a:pt x="0" y="0"/>
                  </a:moveTo>
                  <a:lnTo>
                    <a:pt x="3119" y="42692"/>
                  </a:lnTo>
                  <a:lnTo>
                    <a:pt x="24023" y="99729"/>
                  </a:lnTo>
                  <a:lnTo>
                    <a:pt x="31585" y="126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43647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80518" y="2165795"/>
              <a:ext cx="294799" cy="171811"/>
            </a:xfrm>
            <a:custGeom>
              <a:avLst/>
              <a:gdLst/>
              <a:ahLst/>
              <a:cxnLst/>
              <a:rect l="0" t="0" r="0" b="0"/>
              <a:pathLst>
                <a:path w="294799" h="171811">
                  <a:moveTo>
                    <a:pt x="0" y="118888"/>
                  </a:moveTo>
                  <a:lnTo>
                    <a:pt x="14654" y="168440"/>
                  </a:lnTo>
                  <a:lnTo>
                    <a:pt x="16788" y="171810"/>
                  </a:lnTo>
                  <a:lnTo>
                    <a:pt x="18211" y="169377"/>
                  </a:lnTo>
                  <a:lnTo>
                    <a:pt x="19160" y="163076"/>
                  </a:lnTo>
                  <a:lnTo>
                    <a:pt x="4140" y="106322"/>
                  </a:lnTo>
                  <a:lnTo>
                    <a:pt x="2760" y="92964"/>
                  </a:lnTo>
                  <a:lnTo>
                    <a:pt x="7466" y="71881"/>
                  </a:lnTo>
                  <a:lnTo>
                    <a:pt x="11996" y="62984"/>
                  </a:lnTo>
                  <a:lnTo>
                    <a:pt x="18526" y="58222"/>
                  </a:lnTo>
                  <a:lnTo>
                    <a:pt x="26389" y="56217"/>
                  </a:lnTo>
                  <a:lnTo>
                    <a:pt x="54222" y="58985"/>
                  </a:lnTo>
                  <a:lnTo>
                    <a:pt x="64224" y="61405"/>
                  </a:lnTo>
                  <a:lnTo>
                    <a:pt x="81577" y="73453"/>
                  </a:lnTo>
                  <a:lnTo>
                    <a:pt x="115464" y="112819"/>
                  </a:lnTo>
                  <a:lnTo>
                    <a:pt x="116750" y="111332"/>
                  </a:lnTo>
                  <a:lnTo>
                    <a:pt x="117106" y="67157"/>
                  </a:lnTo>
                  <a:lnTo>
                    <a:pt x="125425" y="36100"/>
                  </a:lnTo>
                  <a:lnTo>
                    <a:pt x="136073" y="19313"/>
                  </a:lnTo>
                  <a:lnTo>
                    <a:pt x="151724" y="7172"/>
                  </a:lnTo>
                  <a:lnTo>
                    <a:pt x="160811" y="2297"/>
                  </a:lnTo>
                  <a:lnTo>
                    <a:pt x="180266" y="0"/>
                  </a:lnTo>
                  <a:lnTo>
                    <a:pt x="200611" y="4048"/>
                  </a:lnTo>
                  <a:lnTo>
                    <a:pt x="221351" y="13646"/>
                  </a:lnTo>
                  <a:lnTo>
                    <a:pt x="247170" y="37793"/>
                  </a:lnTo>
                  <a:lnTo>
                    <a:pt x="272553" y="87715"/>
                  </a:lnTo>
                  <a:lnTo>
                    <a:pt x="291574" y="147391"/>
                  </a:lnTo>
                  <a:lnTo>
                    <a:pt x="294798" y="1715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20449" y="2173261"/>
              <a:ext cx="218080" cy="163985"/>
            </a:xfrm>
            <a:custGeom>
              <a:avLst/>
              <a:gdLst/>
              <a:ahLst/>
              <a:cxnLst/>
              <a:rect l="0" t="0" r="0" b="0"/>
              <a:pathLst>
                <a:path w="218080" h="163985">
                  <a:moveTo>
                    <a:pt x="133851" y="27194"/>
                  </a:moveTo>
                  <a:lnTo>
                    <a:pt x="122673" y="10427"/>
                  </a:lnTo>
                  <a:lnTo>
                    <a:pt x="114700" y="5488"/>
                  </a:lnTo>
                  <a:lnTo>
                    <a:pt x="93364" y="0"/>
                  </a:lnTo>
                  <a:lnTo>
                    <a:pt x="55044" y="2499"/>
                  </a:lnTo>
                  <a:lnTo>
                    <a:pt x="34095" y="13879"/>
                  </a:lnTo>
                  <a:lnTo>
                    <a:pt x="18155" y="30635"/>
                  </a:lnTo>
                  <a:lnTo>
                    <a:pt x="7172" y="49781"/>
                  </a:lnTo>
                  <a:lnTo>
                    <a:pt x="0" y="91469"/>
                  </a:lnTo>
                  <a:lnTo>
                    <a:pt x="4562" y="117762"/>
                  </a:lnTo>
                  <a:lnTo>
                    <a:pt x="20284" y="149176"/>
                  </a:lnTo>
                  <a:lnTo>
                    <a:pt x="26555" y="157648"/>
                  </a:lnTo>
                  <a:lnTo>
                    <a:pt x="35414" y="162127"/>
                  </a:lnTo>
                  <a:lnTo>
                    <a:pt x="57736" y="163984"/>
                  </a:lnTo>
                  <a:lnTo>
                    <a:pt x="66730" y="159331"/>
                  </a:lnTo>
                  <a:lnTo>
                    <a:pt x="79843" y="141684"/>
                  </a:lnTo>
                  <a:lnTo>
                    <a:pt x="93802" y="111030"/>
                  </a:lnTo>
                  <a:lnTo>
                    <a:pt x="95385" y="90191"/>
                  </a:lnTo>
                  <a:lnTo>
                    <a:pt x="92218" y="38653"/>
                  </a:lnTo>
                  <a:lnTo>
                    <a:pt x="91951" y="46715"/>
                  </a:lnTo>
                  <a:lnTo>
                    <a:pt x="98072" y="59657"/>
                  </a:lnTo>
                  <a:lnTo>
                    <a:pt x="137527" y="109304"/>
                  </a:lnTo>
                  <a:lnTo>
                    <a:pt x="166526" y="128732"/>
                  </a:lnTo>
                  <a:lnTo>
                    <a:pt x="185808" y="135494"/>
                  </a:lnTo>
                  <a:lnTo>
                    <a:pt x="218079" y="132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1937243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0" y="0"/>
                  </a:moveTo>
                  <a:lnTo>
                    <a:pt x="11453" y="48931"/>
                  </a:lnTo>
                  <a:lnTo>
                    <a:pt x="30338" y="108061"/>
                  </a:lnTo>
                  <a:lnTo>
                    <a:pt x="48193" y="158736"/>
                  </a:lnTo>
                  <a:lnTo>
                    <a:pt x="62985" y="216406"/>
                  </a:lnTo>
                  <a:lnTo>
                    <a:pt x="82762" y="267875"/>
                  </a:lnTo>
                  <a:lnTo>
                    <a:pt x="104629" y="319372"/>
                  </a:lnTo>
                  <a:lnTo>
                    <a:pt x="1158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25325" y="2053412"/>
              <a:ext cx="146577" cy="382043"/>
            </a:xfrm>
            <a:custGeom>
              <a:avLst/>
              <a:gdLst/>
              <a:ahLst/>
              <a:cxnLst/>
              <a:rect l="0" t="0" r="0" b="0"/>
              <a:pathLst>
                <a:path w="146577" h="382043">
                  <a:moveTo>
                    <a:pt x="18530" y="125987"/>
                  </a:moveTo>
                  <a:lnTo>
                    <a:pt x="24119" y="188079"/>
                  </a:lnTo>
                  <a:lnTo>
                    <a:pt x="43724" y="246700"/>
                  </a:lnTo>
                  <a:lnTo>
                    <a:pt x="60075" y="301433"/>
                  </a:lnTo>
                  <a:lnTo>
                    <a:pt x="78117" y="357148"/>
                  </a:lnTo>
                  <a:lnTo>
                    <a:pt x="86358" y="382042"/>
                  </a:lnTo>
                  <a:lnTo>
                    <a:pt x="62290" y="320333"/>
                  </a:lnTo>
                  <a:lnTo>
                    <a:pt x="50603" y="271698"/>
                  </a:lnTo>
                  <a:lnTo>
                    <a:pt x="36611" y="220243"/>
                  </a:lnTo>
                  <a:lnTo>
                    <a:pt x="16513" y="161633"/>
                  </a:lnTo>
                  <a:lnTo>
                    <a:pt x="8513" y="101789"/>
                  </a:lnTo>
                  <a:lnTo>
                    <a:pt x="0" y="50627"/>
                  </a:lnTo>
                  <a:lnTo>
                    <a:pt x="935" y="25813"/>
                  </a:lnTo>
                  <a:lnTo>
                    <a:pt x="9150" y="6986"/>
                  </a:lnTo>
                  <a:lnTo>
                    <a:pt x="16956" y="2199"/>
                  </a:lnTo>
                  <a:lnTo>
                    <a:pt x="38108" y="0"/>
                  </a:lnTo>
                  <a:lnTo>
                    <a:pt x="70734" y="5339"/>
                  </a:lnTo>
                  <a:lnTo>
                    <a:pt x="102628" y="19919"/>
                  </a:lnTo>
                  <a:lnTo>
                    <a:pt x="128716" y="44646"/>
                  </a:lnTo>
                  <a:lnTo>
                    <a:pt x="145674" y="74199"/>
                  </a:lnTo>
                  <a:lnTo>
                    <a:pt x="146576" y="84443"/>
                  </a:lnTo>
                  <a:lnTo>
                    <a:pt x="141340" y="105183"/>
                  </a:lnTo>
                  <a:lnTo>
                    <a:pt x="125238" y="136590"/>
                  </a:lnTo>
                  <a:lnTo>
                    <a:pt x="100060" y="162534"/>
                  </a:lnTo>
                  <a:lnTo>
                    <a:pt x="60644" y="189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1253" y="1831958"/>
              <a:ext cx="94758" cy="357970"/>
            </a:xfrm>
            <a:custGeom>
              <a:avLst/>
              <a:gdLst/>
              <a:ahLst/>
              <a:cxnLst/>
              <a:rect l="0" t="0" r="0" b="0"/>
              <a:pathLst>
                <a:path w="94758" h="357970">
                  <a:moveTo>
                    <a:pt x="0" y="0"/>
                  </a:moveTo>
                  <a:lnTo>
                    <a:pt x="5590" y="58617"/>
                  </a:lnTo>
                  <a:lnTo>
                    <a:pt x="21332" y="115214"/>
                  </a:lnTo>
                  <a:lnTo>
                    <a:pt x="38641" y="168377"/>
                  </a:lnTo>
                  <a:lnTo>
                    <a:pt x="56157" y="221088"/>
                  </a:lnTo>
                  <a:lnTo>
                    <a:pt x="70191" y="278852"/>
                  </a:lnTo>
                  <a:lnTo>
                    <a:pt x="84229" y="330296"/>
                  </a:lnTo>
                  <a:lnTo>
                    <a:pt x="947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35528" y="1997272"/>
              <a:ext cx="224224" cy="140430"/>
            </a:xfrm>
            <a:custGeom>
              <a:avLst/>
              <a:gdLst/>
              <a:ahLst/>
              <a:cxnLst/>
              <a:rect l="0" t="0" r="0" b="0"/>
              <a:pathLst>
                <a:path w="224224" h="140430">
                  <a:moveTo>
                    <a:pt x="118938" y="66313"/>
                  </a:moveTo>
                  <a:lnTo>
                    <a:pt x="109363" y="35031"/>
                  </a:lnTo>
                  <a:lnTo>
                    <a:pt x="98695" y="18875"/>
                  </a:lnTo>
                  <a:lnTo>
                    <a:pt x="83035" y="7015"/>
                  </a:lnTo>
                  <a:lnTo>
                    <a:pt x="73945" y="2214"/>
                  </a:lnTo>
                  <a:lnTo>
                    <a:pt x="54488" y="0"/>
                  </a:lnTo>
                  <a:lnTo>
                    <a:pt x="35311" y="4085"/>
                  </a:lnTo>
                  <a:lnTo>
                    <a:pt x="18990" y="13700"/>
                  </a:lnTo>
                  <a:lnTo>
                    <a:pt x="7056" y="32011"/>
                  </a:lnTo>
                  <a:lnTo>
                    <a:pt x="2237" y="43445"/>
                  </a:lnTo>
                  <a:lnTo>
                    <a:pt x="0" y="68628"/>
                  </a:lnTo>
                  <a:lnTo>
                    <a:pt x="4076" y="94248"/>
                  </a:lnTo>
                  <a:lnTo>
                    <a:pt x="13686" y="117333"/>
                  </a:lnTo>
                  <a:lnTo>
                    <a:pt x="31995" y="133052"/>
                  </a:lnTo>
                  <a:lnTo>
                    <a:pt x="43429" y="138882"/>
                  </a:lnTo>
                  <a:lnTo>
                    <a:pt x="53391" y="140429"/>
                  </a:lnTo>
                  <a:lnTo>
                    <a:pt x="70698" y="135908"/>
                  </a:lnTo>
                  <a:lnTo>
                    <a:pt x="77420" y="129087"/>
                  </a:lnTo>
                  <a:lnTo>
                    <a:pt x="88007" y="109031"/>
                  </a:lnTo>
                  <a:lnTo>
                    <a:pt x="98270" y="65046"/>
                  </a:lnTo>
                  <a:lnTo>
                    <a:pt x="102820" y="63128"/>
                  </a:lnTo>
                  <a:lnTo>
                    <a:pt x="108193" y="64190"/>
                  </a:lnTo>
                  <a:lnTo>
                    <a:pt x="120401" y="74728"/>
                  </a:lnTo>
                  <a:lnTo>
                    <a:pt x="147303" y="104500"/>
                  </a:lnTo>
                  <a:lnTo>
                    <a:pt x="173746" y="120262"/>
                  </a:lnTo>
                  <a:lnTo>
                    <a:pt x="224223" y="1294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77452" y="1895129"/>
              <a:ext cx="108642" cy="221099"/>
            </a:xfrm>
            <a:custGeom>
              <a:avLst/>
              <a:gdLst/>
              <a:ahLst/>
              <a:cxnLst/>
              <a:rect l="0" t="0" r="0" b="0"/>
              <a:pathLst>
                <a:path w="108642" h="221099">
                  <a:moveTo>
                    <a:pt x="77055" y="0"/>
                  </a:moveTo>
                  <a:lnTo>
                    <a:pt x="53009" y="9575"/>
                  </a:lnTo>
                  <a:lnTo>
                    <a:pt x="31586" y="27534"/>
                  </a:lnTo>
                  <a:lnTo>
                    <a:pt x="11590" y="54562"/>
                  </a:lnTo>
                  <a:lnTo>
                    <a:pt x="1947" y="74553"/>
                  </a:lnTo>
                  <a:lnTo>
                    <a:pt x="0" y="95136"/>
                  </a:lnTo>
                  <a:lnTo>
                    <a:pt x="8282" y="148124"/>
                  </a:lnTo>
                  <a:lnTo>
                    <a:pt x="23403" y="181019"/>
                  </a:lnTo>
                  <a:lnTo>
                    <a:pt x="42701" y="205584"/>
                  </a:lnTo>
                  <a:lnTo>
                    <a:pt x="65686" y="214203"/>
                  </a:lnTo>
                  <a:lnTo>
                    <a:pt x="108641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62979" y="1885247"/>
              <a:ext cx="111190" cy="178339"/>
            </a:xfrm>
            <a:custGeom>
              <a:avLst/>
              <a:gdLst/>
              <a:ahLst/>
              <a:cxnLst/>
              <a:rect l="0" t="0" r="0" b="0"/>
              <a:pathLst>
                <a:path w="111190" h="178339">
                  <a:moveTo>
                    <a:pt x="7342" y="125696"/>
                  </a:moveTo>
                  <a:lnTo>
                    <a:pt x="36650" y="87322"/>
                  </a:lnTo>
                  <a:lnTo>
                    <a:pt x="94176" y="47524"/>
                  </a:lnTo>
                  <a:lnTo>
                    <a:pt x="108716" y="34021"/>
                  </a:lnTo>
                  <a:lnTo>
                    <a:pt x="111189" y="25975"/>
                  </a:lnTo>
                  <a:lnTo>
                    <a:pt x="107699" y="7676"/>
                  </a:lnTo>
                  <a:lnTo>
                    <a:pt x="101153" y="2562"/>
                  </a:lnTo>
                  <a:lnTo>
                    <a:pt x="81401" y="0"/>
                  </a:lnTo>
                  <a:lnTo>
                    <a:pt x="63264" y="5880"/>
                  </a:lnTo>
                  <a:lnTo>
                    <a:pt x="26967" y="28719"/>
                  </a:lnTo>
                  <a:lnTo>
                    <a:pt x="12945" y="48280"/>
                  </a:lnTo>
                  <a:lnTo>
                    <a:pt x="3983" y="72571"/>
                  </a:lnTo>
                  <a:lnTo>
                    <a:pt x="0" y="98965"/>
                  </a:lnTo>
                  <a:lnTo>
                    <a:pt x="4469" y="123174"/>
                  </a:lnTo>
                  <a:lnTo>
                    <a:pt x="20139" y="153414"/>
                  </a:lnTo>
                  <a:lnTo>
                    <a:pt x="26401" y="161722"/>
                  </a:lnTo>
                  <a:lnTo>
                    <a:pt x="45838" y="170953"/>
                  </a:lnTo>
                  <a:lnTo>
                    <a:pt x="91570" y="1783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06562" y="1821430"/>
              <a:ext cx="164505" cy="252685"/>
            </a:xfrm>
            <a:custGeom>
              <a:avLst/>
              <a:gdLst/>
              <a:ahLst/>
              <a:cxnLst/>
              <a:rect l="0" t="0" r="0" b="0"/>
              <a:pathLst>
                <a:path w="164505" h="252685">
                  <a:moveTo>
                    <a:pt x="79614" y="0"/>
                  </a:moveTo>
                  <a:lnTo>
                    <a:pt x="35651" y="20243"/>
                  </a:lnTo>
                  <a:lnTo>
                    <a:pt x="10956" y="39403"/>
                  </a:lnTo>
                  <a:lnTo>
                    <a:pt x="2306" y="59236"/>
                  </a:lnTo>
                  <a:lnTo>
                    <a:pt x="0" y="71076"/>
                  </a:lnTo>
                  <a:lnTo>
                    <a:pt x="1971" y="80139"/>
                  </a:lnTo>
                  <a:lnTo>
                    <a:pt x="6795" y="87351"/>
                  </a:lnTo>
                  <a:lnTo>
                    <a:pt x="21514" y="98484"/>
                  </a:lnTo>
                  <a:lnTo>
                    <a:pt x="75342" y="118889"/>
                  </a:lnTo>
                  <a:lnTo>
                    <a:pt x="131693" y="139933"/>
                  </a:lnTo>
                  <a:lnTo>
                    <a:pt x="142410" y="145931"/>
                  </a:lnTo>
                  <a:lnTo>
                    <a:pt x="157436" y="161954"/>
                  </a:lnTo>
                  <a:lnTo>
                    <a:pt x="163081" y="171140"/>
                  </a:lnTo>
                  <a:lnTo>
                    <a:pt x="164504" y="179604"/>
                  </a:lnTo>
                  <a:lnTo>
                    <a:pt x="163114" y="187586"/>
                  </a:lnTo>
                  <a:lnTo>
                    <a:pt x="159847" y="195247"/>
                  </a:lnTo>
                  <a:lnTo>
                    <a:pt x="143739" y="209999"/>
                  </a:lnTo>
                  <a:lnTo>
                    <a:pt x="82817" y="241181"/>
                  </a:lnTo>
                  <a:lnTo>
                    <a:pt x="585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43440" y="2958507"/>
              <a:ext cx="94758" cy="368499"/>
            </a:xfrm>
            <a:custGeom>
              <a:avLst/>
              <a:gdLst/>
              <a:ahLst/>
              <a:cxnLst/>
              <a:rect l="0" t="0" r="0" b="0"/>
              <a:pathLst>
                <a:path w="94758" h="368499">
                  <a:moveTo>
                    <a:pt x="0" y="0"/>
                  </a:moveTo>
                  <a:lnTo>
                    <a:pt x="5590" y="58617"/>
                  </a:lnTo>
                  <a:lnTo>
                    <a:pt x="17959" y="111621"/>
                  </a:lnTo>
                  <a:lnTo>
                    <a:pt x="34786" y="163339"/>
                  </a:lnTo>
                  <a:lnTo>
                    <a:pt x="54705" y="218008"/>
                  </a:lnTo>
                  <a:lnTo>
                    <a:pt x="69905" y="278243"/>
                  </a:lnTo>
                  <a:lnTo>
                    <a:pt x="84172" y="333296"/>
                  </a:lnTo>
                  <a:lnTo>
                    <a:pt x="947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90798" y="3131903"/>
              <a:ext cx="210571" cy="68761"/>
            </a:xfrm>
            <a:custGeom>
              <a:avLst/>
              <a:gdLst/>
              <a:ahLst/>
              <a:cxnLst/>
              <a:rect l="0" t="0" r="0" b="0"/>
              <a:pathLst>
                <a:path w="210571" h="68761">
                  <a:moveTo>
                    <a:pt x="210570" y="5589"/>
                  </a:moveTo>
                  <a:lnTo>
                    <a:pt x="193802" y="0"/>
                  </a:lnTo>
                  <a:lnTo>
                    <a:pt x="176212" y="375"/>
                  </a:lnTo>
                  <a:lnTo>
                    <a:pt x="124806" y="14478"/>
                  </a:lnTo>
                  <a:lnTo>
                    <a:pt x="72702" y="38237"/>
                  </a:lnTo>
                  <a:lnTo>
                    <a:pt x="10195" y="64809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26413" y="3105906"/>
              <a:ext cx="112334" cy="138582"/>
            </a:xfrm>
            <a:custGeom>
              <a:avLst/>
              <a:gdLst/>
              <a:ahLst/>
              <a:cxnLst/>
              <a:rect l="0" t="0" r="0" b="0"/>
              <a:pathLst>
                <a:path w="112334" h="138582">
                  <a:moveTo>
                    <a:pt x="48654" y="21057"/>
                  </a:moveTo>
                  <a:lnTo>
                    <a:pt x="24608" y="30633"/>
                  </a:lnTo>
                  <a:lnTo>
                    <a:pt x="10281" y="41301"/>
                  </a:lnTo>
                  <a:lnTo>
                    <a:pt x="2353" y="60080"/>
                  </a:lnTo>
                  <a:lnTo>
                    <a:pt x="0" y="84024"/>
                  </a:lnTo>
                  <a:lnTo>
                    <a:pt x="2853" y="110264"/>
                  </a:lnTo>
                  <a:lnTo>
                    <a:pt x="7592" y="120303"/>
                  </a:lnTo>
                  <a:lnTo>
                    <a:pt x="22216" y="134577"/>
                  </a:lnTo>
                  <a:lnTo>
                    <a:pt x="43533" y="138581"/>
                  </a:lnTo>
                  <a:lnTo>
                    <a:pt x="66266" y="135291"/>
                  </a:lnTo>
                  <a:lnTo>
                    <a:pt x="84168" y="126030"/>
                  </a:lnTo>
                  <a:lnTo>
                    <a:pt x="107400" y="102073"/>
                  </a:lnTo>
                  <a:lnTo>
                    <a:pt x="111215" y="91446"/>
                  </a:lnTo>
                  <a:lnTo>
                    <a:pt x="112333" y="67159"/>
                  </a:lnTo>
                  <a:lnTo>
                    <a:pt x="105811" y="47006"/>
                  </a:lnTo>
                  <a:lnTo>
                    <a:pt x="100797" y="38356"/>
                  </a:lnTo>
                  <a:lnTo>
                    <a:pt x="486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69823" y="2916393"/>
              <a:ext cx="73701" cy="252685"/>
            </a:xfrm>
            <a:custGeom>
              <a:avLst/>
              <a:gdLst/>
              <a:ahLst/>
              <a:cxnLst/>
              <a:rect l="0" t="0" r="0" b="0"/>
              <a:pathLst>
                <a:path w="73701" h="252685">
                  <a:moveTo>
                    <a:pt x="0" y="0"/>
                  </a:moveTo>
                  <a:lnTo>
                    <a:pt x="3120" y="42692"/>
                  </a:lnTo>
                  <a:lnTo>
                    <a:pt x="17959" y="96003"/>
                  </a:lnTo>
                  <a:lnTo>
                    <a:pt x="31668" y="148339"/>
                  </a:lnTo>
                  <a:lnTo>
                    <a:pt x="45640" y="203737"/>
                  </a:lnTo>
                  <a:lnTo>
                    <a:pt x="7370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96124" y="2990093"/>
              <a:ext cx="168457" cy="73700"/>
            </a:xfrm>
            <a:custGeom>
              <a:avLst/>
              <a:gdLst/>
              <a:ahLst/>
              <a:cxnLst/>
              <a:rect l="0" t="0" r="0" b="0"/>
              <a:pathLst>
                <a:path w="168457" h="73700">
                  <a:moveTo>
                    <a:pt x="168456" y="0"/>
                  </a:moveTo>
                  <a:lnTo>
                    <a:pt x="137174" y="9575"/>
                  </a:lnTo>
                  <a:lnTo>
                    <a:pt x="74771" y="38920"/>
                  </a:lnTo>
                  <a:lnTo>
                    <a:pt x="26815" y="6080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24622" y="2997677"/>
              <a:ext cx="129472" cy="109036"/>
            </a:xfrm>
            <a:custGeom>
              <a:avLst/>
              <a:gdLst/>
              <a:ahLst/>
              <a:cxnLst/>
              <a:rect l="0" t="0" r="0" b="0"/>
              <a:pathLst>
                <a:path w="129472" h="109036">
                  <a:moveTo>
                    <a:pt x="108414" y="24001"/>
                  </a:moveTo>
                  <a:lnTo>
                    <a:pt x="90433" y="8360"/>
                  </a:lnTo>
                  <a:lnTo>
                    <a:pt x="73516" y="282"/>
                  </a:lnTo>
                  <a:lnTo>
                    <a:pt x="64092" y="0"/>
                  </a:lnTo>
                  <a:lnTo>
                    <a:pt x="44261" y="5925"/>
                  </a:lnTo>
                  <a:lnTo>
                    <a:pt x="26869" y="19477"/>
                  </a:lnTo>
                  <a:lnTo>
                    <a:pt x="12511" y="37198"/>
                  </a:lnTo>
                  <a:lnTo>
                    <a:pt x="2229" y="56773"/>
                  </a:lnTo>
                  <a:lnTo>
                    <a:pt x="0" y="77171"/>
                  </a:lnTo>
                  <a:lnTo>
                    <a:pt x="1042" y="87524"/>
                  </a:lnTo>
                  <a:lnTo>
                    <a:pt x="5248" y="95596"/>
                  </a:lnTo>
                  <a:lnTo>
                    <a:pt x="19278" y="107684"/>
                  </a:lnTo>
                  <a:lnTo>
                    <a:pt x="26764" y="109035"/>
                  </a:lnTo>
                  <a:lnTo>
                    <a:pt x="34094" y="107597"/>
                  </a:lnTo>
                  <a:lnTo>
                    <a:pt x="41320" y="104298"/>
                  </a:lnTo>
                  <a:lnTo>
                    <a:pt x="62668" y="82888"/>
                  </a:lnTo>
                  <a:lnTo>
                    <a:pt x="66218" y="73788"/>
                  </a:lnTo>
                  <a:lnTo>
                    <a:pt x="67044" y="54318"/>
                  </a:lnTo>
                  <a:lnTo>
                    <a:pt x="69135" y="50061"/>
                  </a:lnTo>
                  <a:lnTo>
                    <a:pt x="72870" y="49564"/>
                  </a:lnTo>
                  <a:lnTo>
                    <a:pt x="129471" y="76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90922" y="2790051"/>
              <a:ext cx="115814" cy="242157"/>
            </a:xfrm>
            <a:custGeom>
              <a:avLst/>
              <a:gdLst/>
              <a:ahLst/>
              <a:cxnLst/>
              <a:rect l="0" t="0" r="0" b="0"/>
              <a:pathLst>
                <a:path w="115814" h="242157">
                  <a:moveTo>
                    <a:pt x="0" y="0"/>
                  </a:moveTo>
                  <a:lnTo>
                    <a:pt x="10745" y="26387"/>
                  </a:lnTo>
                  <a:lnTo>
                    <a:pt x="48468" y="88902"/>
                  </a:lnTo>
                  <a:lnTo>
                    <a:pt x="75908" y="150186"/>
                  </a:lnTo>
                  <a:lnTo>
                    <a:pt x="103222" y="209551"/>
                  </a:lnTo>
                  <a:lnTo>
                    <a:pt x="115813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22549" y="3011150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49498" y="58563"/>
                  </a:lnTo>
                  <a:lnTo>
                    <a:pt x="64709" y="85982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78469" y="2742348"/>
              <a:ext cx="199125" cy="152989"/>
            </a:xfrm>
            <a:custGeom>
              <a:avLst/>
              <a:gdLst/>
              <a:ahLst/>
              <a:cxnLst/>
              <a:rect l="0" t="0" r="0" b="0"/>
              <a:pathLst>
                <a:path w="199125" h="152989">
                  <a:moveTo>
                    <a:pt x="117821" y="5589"/>
                  </a:moveTo>
                  <a:lnTo>
                    <a:pt x="95464" y="0"/>
                  </a:lnTo>
                  <a:lnTo>
                    <a:pt x="75130" y="3495"/>
                  </a:lnTo>
                  <a:lnTo>
                    <a:pt x="47070" y="18617"/>
                  </a:lnTo>
                  <a:lnTo>
                    <a:pt x="16628" y="44688"/>
                  </a:lnTo>
                  <a:lnTo>
                    <a:pt x="751" y="70986"/>
                  </a:lnTo>
                  <a:lnTo>
                    <a:pt x="0" y="79603"/>
                  </a:lnTo>
                  <a:lnTo>
                    <a:pt x="5405" y="95416"/>
                  </a:lnTo>
                  <a:lnTo>
                    <a:pt x="11291" y="99399"/>
                  </a:lnTo>
                  <a:lnTo>
                    <a:pt x="27191" y="100705"/>
                  </a:lnTo>
                  <a:lnTo>
                    <a:pt x="79370" y="88940"/>
                  </a:lnTo>
                  <a:lnTo>
                    <a:pt x="132583" y="81195"/>
                  </a:lnTo>
                  <a:lnTo>
                    <a:pt x="157136" y="86375"/>
                  </a:lnTo>
                  <a:lnTo>
                    <a:pt x="187571" y="102446"/>
                  </a:lnTo>
                  <a:lnTo>
                    <a:pt x="195907" y="108765"/>
                  </a:lnTo>
                  <a:lnTo>
                    <a:pt x="199124" y="115317"/>
                  </a:lnTo>
                  <a:lnTo>
                    <a:pt x="198929" y="122025"/>
                  </a:lnTo>
                  <a:lnTo>
                    <a:pt x="196460" y="128837"/>
                  </a:lnTo>
                  <a:lnTo>
                    <a:pt x="184357" y="139525"/>
                  </a:lnTo>
                  <a:lnTo>
                    <a:pt x="166110" y="147004"/>
                  </a:lnTo>
                  <a:lnTo>
                    <a:pt x="119388" y="151806"/>
                  </a:lnTo>
                  <a:lnTo>
                    <a:pt x="86235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10026" y="2720741"/>
              <a:ext cx="123587" cy="122193"/>
            </a:xfrm>
            <a:custGeom>
              <a:avLst/>
              <a:gdLst/>
              <a:ahLst/>
              <a:cxnLst/>
              <a:rect l="0" t="0" r="0" b="0"/>
              <a:pathLst>
                <a:path w="123587" h="122193">
                  <a:moveTo>
                    <a:pt x="54720" y="16668"/>
                  </a:moveTo>
                  <a:lnTo>
                    <a:pt x="30673" y="26243"/>
                  </a:lnTo>
                  <a:lnTo>
                    <a:pt x="16347" y="36911"/>
                  </a:lnTo>
                  <a:lnTo>
                    <a:pt x="716" y="61661"/>
                  </a:lnTo>
                  <a:lnTo>
                    <a:pt x="0" y="71229"/>
                  </a:lnTo>
                  <a:lnTo>
                    <a:pt x="5444" y="91220"/>
                  </a:lnTo>
                  <a:lnTo>
                    <a:pt x="21662" y="116616"/>
                  </a:lnTo>
                  <a:lnTo>
                    <a:pt x="30341" y="120735"/>
                  </a:lnTo>
                  <a:lnTo>
                    <a:pt x="52464" y="122192"/>
                  </a:lnTo>
                  <a:lnTo>
                    <a:pt x="85637" y="116434"/>
                  </a:lnTo>
                  <a:lnTo>
                    <a:pt x="112104" y="101730"/>
                  </a:lnTo>
                  <a:lnTo>
                    <a:pt x="117543" y="93263"/>
                  </a:lnTo>
                  <a:lnTo>
                    <a:pt x="123586" y="71377"/>
                  </a:lnTo>
                  <a:lnTo>
                    <a:pt x="121398" y="38337"/>
                  </a:lnTo>
                  <a:lnTo>
                    <a:pt x="110091" y="20060"/>
                  </a:lnTo>
                  <a:lnTo>
                    <a:pt x="102162" y="11910"/>
                  </a:lnTo>
                  <a:lnTo>
                    <a:pt x="80875" y="2855"/>
                  </a:lnTo>
                  <a:lnTo>
                    <a:pt x="58156" y="0"/>
                  </a:lnTo>
                  <a:lnTo>
                    <a:pt x="23135" y="6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06597" y="2568341"/>
              <a:ext cx="258274" cy="311604"/>
            </a:xfrm>
            <a:custGeom>
              <a:avLst/>
              <a:gdLst/>
              <a:ahLst/>
              <a:cxnLst/>
              <a:rect l="0" t="0" r="0" b="0"/>
              <a:pathLst>
                <a:path w="258274" h="311604">
                  <a:moveTo>
                    <a:pt x="5589" y="126954"/>
                  </a:moveTo>
                  <a:lnTo>
                    <a:pt x="0" y="110186"/>
                  </a:lnTo>
                  <a:lnTo>
                    <a:pt x="376" y="92595"/>
                  </a:lnTo>
                  <a:lnTo>
                    <a:pt x="10149" y="52707"/>
                  </a:lnTo>
                  <a:lnTo>
                    <a:pt x="25529" y="27096"/>
                  </a:lnTo>
                  <a:lnTo>
                    <a:pt x="50491" y="4690"/>
                  </a:lnTo>
                  <a:lnTo>
                    <a:pt x="60091" y="991"/>
                  </a:lnTo>
                  <a:lnTo>
                    <a:pt x="80115" y="0"/>
                  </a:lnTo>
                  <a:lnTo>
                    <a:pt x="111119" y="6020"/>
                  </a:lnTo>
                  <a:lnTo>
                    <a:pt x="119226" y="11236"/>
                  </a:lnTo>
                  <a:lnTo>
                    <a:pt x="150348" y="49064"/>
                  </a:lnTo>
                  <a:lnTo>
                    <a:pt x="157664" y="69720"/>
                  </a:lnTo>
                  <a:lnTo>
                    <a:pt x="159745" y="93328"/>
                  </a:lnTo>
                  <a:lnTo>
                    <a:pt x="154109" y="153331"/>
                  </a:lnTo>
                  <a:lnTo>
                    <a:pt x="143634" y="214096"/>
                  </a:lnTo>
                  <a:lnTo>
                    <a:pt x="113614" y="273350"/>
                  </a:lnTo>
                  <a:lnTo>
                    <a:pt x="81920" y="300052"/>
                  </a:lnTo>
                  <a:lnTo>
                    <a:pt x="56282" y="309171"/>
                  </a:lnTo>
                  <a:lnTo>
                    <a:pt x="42894" y="311603"/>
                  </a:lnTo>
                  <a:lnTo>
                    <a:pt x="21779" y="308066"/>
                  </a:lnTo>
                  <a:lnTo>
                    <a:pt x="12873" y="303847"/>
                  </a:lnTo>
                  <a:lnTo>
                    <a:pt x="8106" y="296356"/>
                  </a:lnTo>
                  <a:lnTo>
                    <a:pt x="5927" y="275553"/>
                  </a:lnTo>
                  <a:lnTo>
                    <a:pt x="9324" y="265794"/>
                  </a:lnTo>
                  <a:lnTo>
                    <a:pt x="22457" y="248712"/>
                  </a:lnTo>
                  <a:lnTo>
                    <a:pt x="55171" y="231531"/>
                  </a:lnTo>
                  <a:lnTo>
                    <a:pt x="109316" y="216414"/>
                  </a:lnTo>
                  <a:lnTo>
                    <a:pt x="158116" y="212732"/>
                  </a:lnTo>
                  <a:lnTo>
                    <a:pt x="220768" y="211488"/>
                  </a:lnTo>
                  <a:lnTo>
                    <a:pt x="258273" y="21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53233" y="2463163"/>
              <a:ext cx="169607" cy="354920"/>
            </a:xfrm>
            <a:custGeom>
              <a:avLst/>
              <a:gdLst/>
              <a:ahLst/>
              <a:cxnLst/>
              <a:rect l="0" t="0" r="0" b="0"/>
              <a:pathLst>
                <a:path w="169607" h="354920">
                  <a:moveTo>
                    <a:pt x="116964" y="179490"/>
                  </a:moveTo>
                  <a:lnTo>
                    <a:pt x="85682" y="189065"/>
                  </a:lnTo>
                  <a:lnTo>
                    <a:pt x="47276" y="218893"/>
                  </a:lnTo>
                  <a:lnTo>
                    <a:pt x="11745" y="273080"/>
                  </a:lnTo>
                  <a:lnTo>
                    <a:pt x="4704" y="283997"/>
                  </a:lnTo>
                  <a:lnTo>
                    <a:pt x="0" y="308606"/>
                  </a:lnTo>
                  <a:lnTo>
                    <a:pt x="2979" y="332801"/>
                  </a:lnTo>
                  <a:lnTo>
                    <a:pt x="12102" y="351353"/>
                  </a:lnTo>
                  <a:lnTo>
                    <a:pt x="17810" y="354896"/>
                  </a:lnTo>
                  <a:lnTo>
                    <a:pt x="23955" y="354919"/>
                  </a:lnTo>
                  <a:lnTo>
                    <a:pt x="37022" y="348705"/>
                  </a:lnTo>
                  <a:lnTo>
                    <a:pt x="57532" y="330883"/>
                  </a:lnTo>
                  <a:lnTo>
                    <a:pt x="82304" y="294012"/>
                  </a:lnTo>
                  <a:lnTo>
                    <a:pt x="98809" y="241756"/>
                  </a:lnTo>
                  <a:lnTo>
                    <a:pt x="110995" y="189579"/>
                  </a:lnTo>
                  <a:lnTo>
                    <a:pt x="107136" y="141015"/>
                  </a:lnTo>
                  <a:lnTo>
                    <a:pt x="98584" y="83862"/>
                  </a:lnTo>
                  <a:lnTo>
                    <a:pt x="87472" y="31702"/>
                  </a:lnTo>
                  <a:lnTo>
                    <a:pt x="76170" y="5012"/>
                  </a:lnTo>
                  <a:lnTo>
                    <a:pt x="71051" y="0"/>
                  </a:lnTo>
                  <a:lnTo>
                    <a:pt x="66467" y="169"/>
                  </a:lnTo>
                  <a:lnTo>
                    <a:pt x="62243" y="3790"/>
                  </a:lnTo>
                  <a:lnTo>
                    <a:pt x="57549" y="20292"/>
                  </a:lnTo>
                  <a:lnTo>
                    <a:pt x="58025" y="55891"/>
                  </a:lnTo>
                  <a:lnTo>
                    <a:pt x="68666" y="115431"/>
                  </a:lnTo>
                  <a:lnTo>
                    <a:pt x="82034" y="167876"/>
                  </a:lnTo>
                  <a:lnTo>
                    <a:pt x="99059" y="218963"/>
                  </a:lnTo>
                  <a:lnTo>
                    <a:pt x="124605" y="257607"/>
                  </a:lnTo>
                  <a:lnTo>
                    <a:pt x="151012" y="285431"/>
                  </a:lnTo>
                  <a:lnTo>
                    <a:pt x="169606" y="295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29918" y="2552475"/>
              <a:ext cx="129417" cy="216520"/>
            </a:xfrm>
            <a:custGeom>
              <a:avLst/>
              <a:gdLst/>
              <a:ahLst/>
              <a:cxnLst/>
              <a:rect l="0" t="0" r="0" b="0"/>
              <a:pathLst>
                <a:path w="129417" h="216520">
                  <a:moveTo>
                    <a:pt x="13978" y="121763"/>
                  </a:moveTo>
                  <a:lnTo>
                    <a:pt x="31959" y="106122"/>
                  </a:lnTo>
                  <a:lnTo>
                    <a:pt x="88332" y="74920"/>
                  </a:lnTo>
                  <a:lnTo>
                    <a:pt x="117117" y="53551"/>
                  </a:lnTo>
                  <a:lnTo>
                    <a:pt x="129227" y="35295"/>
                  </a:lnTo>
                  <a:lnTo>
                    <a:pt x="129416" y="26683"/>
                  </a:lnTo>
                  <a:lnTo>
                    <a:pt x="126032" y="18602"/>
                  </a:lnTo>
                  <a:lnTo>
                    <a:pt x="120266" y="10875"/>
                  </a:lnTo>
                  <a:lnTo>
                    <a:pt x="101381" y="2289"/>
                  </a:lnTo>
                  <a:lnTo>
                    <a:pt x="89794" y="0"/>
                  </a:lnTo>
                  <a:lnTo>
                    <a:pt x="67561" y="3695"/>
                  </a:lnTo>
                  <a:lnTo>
                    <a:pt x="56719" y="7956"/>
                  </a:lnTo>
                  <a:lnTo>
                    <a:pt x="41553" y="22049"/>
                  </a:lnTo>
                  <a:lnTo>
                    <a:pt x="6217" y="83258"/>
                  </a:lnTo>
                  <a:lnTo>
                    <a:pt x="0" y="108159"/>
                  </a:lnTo>
                  <a:lnTo>
                    <a:pt x="1137" y="130925"/>
                  </a:lnTo>
                  <a:lnTo>
                    <a:pt x="13943" y="163472"/>
                  </a:lnTo>
                  <a:lnTo>
                    <a:pt x="38145" y="189753"/>
                  </a:lnTo>
                  <a:lnTo>
                    <a:pt x="73132" y="206769"/>
                  </a:lnTo>
                  <a:lnTo>
                    <a:pt x="119263" y="216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94879" y="2537367"/>
              <a:ext cx="101702" cy="157929"/>
            </a:xfrm>
            <a:custGeom>
              <a:avLst/>
              <a:gdLst/>
              <a:ahLst/>
              <a:cxnLst/>
              <a:rect l="0" t="0" r="0" b="0"/>
              <a:pathLst>
                <a:path w="101702" h="157929">
                  <a:moveTo>
                    <a:pt x="80644" y="0"/>
                  </a:moveTo>
                  <a:lnTo>
                    <a:pt x="31093" y="20244"/>
                  </a:lnTo>
                  <a:lnTo>
                    <a:pt x="14558" y="35904"/>
                  </a:lnTo>
                  <a:lnTo>
                    <a:pt x="8510" y="44993"/>
                  </a:lnTo>
                  <a:lnTo>
                    <a:pt x="0" y="80142"/>
                  </a:lnTo>
                  <a:lnTo>
                    <a:pt x="4249" y="100350"/>
                  </a:lnTo>
                  <a:lnTo>
                    <a:pt x="26039" y="132386"/>
                  </a:lnTo>
                  <a:lnTo>
                    <a:pt x="51597" y="148540"/>
                  </a:lnTo>
                  <a:lnTo>
                    <a:pt x="101701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80808" y="2568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38694" y="2442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107150" y="2513361"/>
              <a:ext cx="200043" cy="146320"/>
            </a:xfrm>
            <a:custGeom>
              <a:avLst/>
              <a:gdLst/>
              <a:ahLst/>
              <a:cxnLst/>
              <a:rect l="0" t="0" r="0" b="0"/>
              <a:pathLst>
                <a:path w="200043" h="146320">
                  <a:moveTo>
                    <a:pt x="0" y="129292"/>
                  </a:moveTo>
                  <a:lnTo>
                    <a:pt x="5589" y="146059"/>
                  </a:lnTo>
                  <a:lnTo>
                    <a:pt x="6066" y="146319"/>
                  </a:lnTo>
                  <a:lnTo>
                    <a:pt x="687" y="88177"/>
                  </a:lnTo>
                  <a:lnTo>
                    <a:pt x="305" y="61495"/>
                  </a:lnTo>
                  <a:lnTo>
                    <a:pt x="4882" y="52508"/>
                  </a:lnTo>
                  <a:lnTo>
                    <a:pt x="12614" y="46517"/>
                  </a:lnTo>
                  <a:lnTo>
                    <a:pt x="22447" y="42523"/>
                  </a:lnTo>
                  <a:lnTo>
                    <a:pt x="31343" y="42200"/>
                  </a:lnTo>
                  <a:lnTo>
                    <a:pt x="47465" y="48080"/>
                  </a:lnTo>
                  <a:lnTo>
                    <a:pt x="69696" y="70134"/>
                  </a:lnTo>
                  <a:lnTo>
                    <a:pt x="73370" y="69966"/>
                  </a:lnTo>
                  <a:lnTo>
                    <a:pt x="74650" y="64005"/>
                  </a:lnTo>
                  <a:lnTo>
                    <a:pt x="73888" y="17999"/>
                  </a:lnTo>
                  <a:lnTo>
                    <a:pt x="78504" y="9473"/>
                  </a:lnTo>
                  <a:lnTo>
                    <a:pt x="86261" y="3789"/>
                  </a:lnTo>
                  <a:lnTo>
                    <a:pt x="96112" y="0"/>
                  </a:lnTo>
                  <a:lnTo>
                    <a:pt x="105019" y="983"/>
                  </a:lnTo>
                  <a:lnTo>
                    <a:pt x="121154" y="11434"/>
                  </a:lnTo>
                  <a:lnTo>
                    <a:pt x="164799" y="66865"/>
                  </a:lnTo>
                  <a:lnTo>
                    <a:pt x="190654" y="99976"/>
                  </a:lnTo>
                  <a:lnTo>
                    <a:pt x="200042" y="129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35778" y="2459216"/>
              <a:ext cx="203042" cy="111228"/>
            </a:xfrm>
            <a:custGeom>
              <a:avLst/>
              <a:gdLst/>
              <a:ahLst/>
              <a:cxnLst/>
              <a:rect l="0" t="0" r="0" b="0"/>
              <a:pathLst>
                <a:path w="203042" h="111228">
                  <a:moveTo>
                    <a:pt x="97756" y="88680"/>
                  </a:moveTo>
                  <a:lnTo>
                    <a:pt x="103345" y="71913"/>
                  </a:lnTo>
                  <a:lnTo>
                    <a:pt x="99849" y="54322"/>
                  </a:lnTo>
                  <a:lnTo>
                    <a:pt x="78542" y="14433"/>
                  </a:lnTo>
                  <a:lnTo>
                    <a:pt x="69739" y="7596"/>
                  </a:lnTo>
                  <a:lnTo>
                    <a:pt x="47479" y="0"/>
                  </a:lnTo>
                  <a:lnTo>
                    <a:pt x="37332" y="314"/>
                  </a:lnTo>
                  <a:lnTo>
                    <a:pt x="19818" y="6902"/>
                  </a:lnTo>
                  <a:lnTo>
                    <a:pt x="7354" y="20749"/>
                  </a:lnTo>
                  <a:lnTo>
                    <a:pt x="2393" y="29355"/>
                  </a:lnTo>
                  <a:lnTo>
                    <a:pt x="0" y="51395"/>
                  </a:lnTo>
                  <a:lnTo>
                    <a:pt x="4006" y="74448"/>
                  </a:lnTo>
                  <a:lnTo>
                    <a:pt x="13586" y="92493"/>
                  </a:lnTo>
                  <a:lnTo>
                    <a:pt x="28762" y="105193"/>
                  </a:lnTo>
                  <a:lnTo>
                    <a:pt x="37721" y="110217"/>
                  </a:lnTo>
                  <a:lnTo>
                    <a:pt x="47204" y="111227"/>
                  </a:lnTo>
                  <a:lnTo>
                    <a:pt x="67099" y="106110"/>
                  </a:lnTo>
                  <a:lnTo>
                    <a:pt x="81401" y="92917"/>
                  </a:lnTo>
                  <a:lnTo>
                    <a:pt x="86853" y="84486"/>
                  </a:lnTo>
                  <a:lnTo>
                    <a:pt x="89790" y="65759"/>
                  </a:lnTo>
                  <a:lnTo>
                    <a:pt x="88935" y="55852"/>
                  </a:lnTo>
                  <a:lnTo>
                    <a:pt x="90706" y="51587"/>
                  </a:lnTo>
                  <a:lnTo>
                    <a:pt x="94225" y="51083"/>
                  </a:lnTo>
                  <a:lnTo>
                    <a:pt x="98912" y="53087"/>
                  </a:lnTo>
                  <a:lnTo>
                    <a:pt x="151424" y="89527"/>
                  </a:lnTo>
                  <a:lnTo>
                    <a:pt x="203041" y="99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528290" y="2295212"/>
              <a:ext cx="84229" cy="263214"/>
            </a:xfrm>
            <a:custGeom>
              <a:avLst/>
              <a:gdLst/>
              <a:ahLst/>
              <a:cxnLst/>
              <a:rect l="0" t="0" r="0" b="0"/>
              <a:pathLst>
                <a:path w="84229" h="263214">
                  <a:moveTo>
                    <a:pt x="0" y="0"/>
                  </a:moveTo>
                  <a:lnTo>
                    <a:pt x="3119" y="57264"/>
                  </a:lnTo>
                  <a:lnTo>
                    <a:pt x="9575" y="86282"/>
                  </a:lnTo>
                  <a:lnTo>
                    <a:pt x="37750" y="147733"/>
                  </a:lnTo>
                  <a:lnTo>
                    <a:pt x="61629" y="205675"/>
                  </a:lnTo>
                  <a:lnTo>
                    <a:pt x="842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6639961" y="3021678"/>
            <a:ext cx="2024900" cy="981601"/>
            <a:chOff x="6639961" y="3021678"/>
            <a:chExt cx="2024900" cy="981601"/>
          </a:xfrm>
        </p:grpSpPr>
        <p:sp>
          <p:nvSpPr>
            <p:cNvPr id="66" name="Freeform 65"/>
            <p:cNvSpPr/>
            <p:nvPr/>
          </p:nvSpPr>
          <p:spPr>
            <a:xfrm>
              <a:off x="6639961" y="3662504"/>
              <a:ext cx="110891" cy="340775"/>
            </a:xfrm>
            <a:custGeom>
              <a:avLst/>
              <a:gdLst/>
              <a:ahLst/>
              <a:cxnLst/>
              <a:rect l="0" t="0" r="0" b="0"/>
              <a:pathLst>
                <a:path w="110891" h="340775">
                  <a:moveTo>
                    <a:pt x="14049" y="106698"/>
                  </a:moveTo>
                  <a:lnTo>
                    <a:pt x="17169" y="149389"/>
                  </a:lnTo>
                  <a:lnTo>
                    <a:pt x="32007" y="202700"/>
                  </a:lnTo>
                  <a:lnTo>
                    <a:pt x="54787" y="263172"/>
                  </a:lnTo>
                  <a:lnTo>
                    <a:pt x="68244" y="325409"/>
                  </a:lnTo>
                  <a:lnTo>
                    <a:pt x="71236" y="336734"/>
                  </a:lnTo>
                  <a:lnTo>
                    <a:pt x="70891" y="340774"/>
                  </a:lnTo>
                  <a:lnTo>
                    <a:pt x="68321" y="339957"/>
                  </a:lnTo>
                  <a:lnTo>
                    <a:pt x="64269" y="335903"/>
                  </a:lnTo>
                  <a:lnTo>
                    <a:pt x="52976" y="313431"/>
                  </a:lnTo>
                  <a:lnTo>
                    <a:pt x="43482" y="252667"/>
                  </a:lnTo>
                  <a:lnTo>
                    <a:pt x="31171" y="197662"/>
                  </a:lnTo>
                  <a:lnTo>
                    <a:pt x="17475" y="142907"/>
                  </a:lnTo>
                  <a:lnTo>
                    <a:pt x="0" y="86250"/>
                  </a:lnTo>
                  <a:lnTo>
                    <a:pt x="657" y="48646"/>
                  </a:lnTo>
                  <a:lnTo>
                    <a:pt x="8487" y="27864"/>
                  </a:lnTo>
                  <a:lnTo>
                    <a:pt x="13850" y="19047"/>
                  </a:lnTo>
                  <a:lnTo>
                    <a:pt x="29169" y="6130"/>
                  </a:lnTo>
                  <a:lnTo>
                    <a:pt x="38167" y="1048"/>
                  </a:lnTo>
                  <a:lnTo>
                    <a:pt x="47675" y="0"/>
                  </a:lnTo>
                  <a:lnTo>
                    <a:pt x="67599" y="5074"/>
                  </a:lnTo>
                  <a:lnTo>
                    <a:pt x="92957" y="21085"/>
                  </a:lnTo>
                  <a:lnTo>
                    <a:pt x="104882" y="40182"/>
                  </a:lnTo>
                  <a:lnTo>
                    <a:pt x="109699" y="51825"/>
                  </a:lnTo>
                  <a:lnTo>
                    <a:pt x="110890" y="96158"/>
                  </a:lnTo>
                  <a:lnTo>
                    <a:pt x="103834" y="135160"/>
                  </a:lnTo>
                  <a:lnTo>
                    <a:pt x="88745" y="163355"/>
                  </a:lnTo>
                  <a:lnTo>
                    <a:pt x="56163" y="201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01409" y="3484932"/>
              <a:ext cx="84229" cy="284271"/>
            </a:xfrm>
            <a:custGeom>
              <a:avLst/>
              <a:gdLst/>
              <a:ahLst/>
              <a:cxnLst/>
              <a:rect l="0" t="0" r="0" b="0"/>
              <a:pathLst>
                <a:path w="84229" h="284271">
                  <a:moveTo>
                    <a:pt x="0" y="0"/>
                  </a:moveTo>
                  <a:lnTo>
                    <a:pt x="5590" y="58617"/>
                  </a:lnTo>
                  <a:lnTo>
                    <a:pt x="25194" y="120027"/>
                  </a:lnTo>
                  <a:lnTo>
                    <a:pt x="41545" y="175311"/>
                  </a:lnTo>
                  <a:lnTo>
                    <a:pt x="66822" y="232313"/>
                  </a:lnTo>
                  <a:lnTo>
                    <a:pt x="8422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61695" y="3598083"/>
              <a:ext cx="145041" cy="136733"/>
            </a:xfrm>
            <a:custGeom>
              <a:avLst/>
              <a:gdLst/>
              <a:ahLst/>
              <a:cxnLst/>
              <a:rect l="0" t="0" r="0" b="0"/>
              <a:pathLst>
                <a:path w="145041" h="136733">
                  <a:moveTo>
                    <a:pt x="71341" y="23720"/>
                  </a:moveTo>
                  <a:lnTo>
                    <a:pt x="53360" y="8079"/>
                  </a:lnTo>
                  <a:lnTo>
                    <a:pt x="36443" y="0"/>
                  </a:lnTo>
                  <a:lnTo>
                    <a:pt x="29358" y="888"/>
                  </a:lnTo>
                  <a:lnTo>
                    <a:pt x="23466" y="4989"/>
                  </a:lnTo>
                  <a:lnTo>
                    <a:pt x="13798" y="18905"/>
                  </a:lnTo>
                  <a:lnTo>
                    <a:pt x="2949" y="47639"/>
                  </a:lnTo>
                  <a:lnTo>
                    <a:pt x="0" y="72175"/>
                  </a:lnTo>
                  <a:lnTo>
                    <a:pt x="4929" y="95558"/>
                  </a:lnTo>
                  <a:lnTo>
                    <a:pt x="20858" y="125334"/>
                  </a:lnTo>
                  <a:lnTo>
                    <a:pt x="27157" y="133577"/>
                  </a:lnTo>
                  <a:lnTo>
                    <a:pt x="34866" y="136732"/>
                  </a:lnTo>
                  <a:lnTo>
                    <a:pt x="43515" y="136496"/>
                  </a:lnTo>
                  <a:lnTo>
                    <a:pt x="52790" y="133999"/>
                  </a:lnTo>
                  <a:lnTo>
                    <a:pt x="60143" y="128825"/>
                  </a:lnTo>
                  <a:lnTo>
                    <a:pt x="71434" y="113717"/>
                  </a:lnTo>
                  <a:lnTo>
                    <a:pt x="82148" y="74036"/>
                  </a:lnTo>
                  <a:lnTo>
                    <a:pt x="86734" y="72472"/>
                  </a:lnTo>
                  <a:lnTo>
                    <a:pt x="99239" y="76973"/>
                  </a:lnTo>
                  <a:lnTo>
                    <a:pt x="145040" y="97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25715" y="3484932"/>
              <a:ext cx="96835" cy="139974"/>
            </a:xfrm>
            <a:custGeom>
              <a:avLst/>
              <a:gdLst/>
              <a:ahLst/>
              <a:cxnLst/>
              <a:rect l="0" t="0" r="0" b="0"/>
              <a:pathLst>
                <a:path w="96835" h="139974">
                  <a:moveTo>
                    <a:pt x="54720" y="0"/>
                  </a:moveTo>
                  <a:lnTo>
                    <a:pt x="30673" y="17981"/>
                  </a:lnTo>
                  <a:lnTo>
                    <a:pt x="10420" y="44323"/>
                  </a:lnTo>
                  <a:lnTo>
                    <a:pt x="716" y="64153"/>
                  </a:lnTo>
                  <a:lnTo>
                    <a:pt x="0" y="74354"/>
                  </a:lnTo>
                  <a:lnTo>
                    <a:pt x="5444" y="95048"/>
                  </a:lnTo>
                  <a:lnTo>
                    <a:pt x="21662" y="120839"/>
                  </a:lnTo>
                  <a:lnTo>
                    <a:pt x="37688" y="132865"/>
                  </a:lnTo>
                  <a:lnTo>
                    <a:pt x="46875" y="137710"/>
                  </a:lnTo>
                  <a:lnTo>
                    <a:pt x="66442" y="139973"/>
                  </a:lnTo>
                  <a:lnTo>
                    <a:pt x="96834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43606" y="3411907"/>
              <a:ext cx="105286" cy="139436"/>
            </a:xfrm>
            <a:custGeom>
              <a:avLst/>
              <a:gdLst/>
              <a:ahLst/>
              <a:cxnLst/>
              <a:rect l="0" t="0" r="0" b="0"/>
              <a:pathLst>
                <a:path w="105286" h="139436">
                  <a:moveTo>
                    <a:pt x="0" y="104611"/>
                  </a:moveTo>
                  <a:lnTo>
                    <a:pt x="19150" y="87800"/>
                  </a:lnTo>
                  <a:lnTo>
                    <a:pt x="75501" y="48215"/>
                  </a:lnTo>
                  <a:lnTo>
                    <a:pt x="90488" y="34312"/>
                  </a:lnTo>
                  <a:lnTo>
                    <a:pt x="94250" y="26160"/>
                  </a:lnTo>
                  <a:lnTo>
                    <a:pt x="95311" y="7743"/>
                  </a:lnTo>
                  <a:lnTo>
                    <a:pt x="90447" y="2597"/>
                  </a:lnTo>
                  <a:lnTo>
                    <a:pt x="82525" y="337"/>
                  </a:lnTo>
                  <a:lnTo>
                    <a:pt x="72564" y="0"/>
                  </a:lnTo>
                  <a:lnTo>
                    <a:pt x="55257" y="5865"/>
                  </a:lnTo>
                  <a:lnTo>
                    <a:pt x="47367" y="10704"/>
                  </a:lnTo>
                  <a:lnTo>
                    <a:pt x="35480" y="25440"/>
                  </a:lnTo>
                  <a:lnTo>
                    <a:pt x="27467" y="44857"/>
                  </a:lnTo>
                  <a:lnTo>
                    <a:pt x="23906" y="69085"/>
                  </a:lnTo>
                  <a:lnTo>
                    <a:pt x="28562" y="89211"/>
                  </a:lnTo>
                  <a:lnTo>
                    <a:pt x="50616" y="121196"/>
                  </a:lnTo>
                  <a:lnTo>
                    <a:pt x="76219" y="137341"/>
                  </a:lnTo>
                  <a:lnTo>
                    <a:pt x="83568" y="139299"/>
                  </a:lnTo>
                  <a:lnTo>
                    <a:pt x="89637" y="139435"/>
                  </a:lnTo>
                  <a:lnTo>
                    <a:pt x="105285" y="136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34591" y="3348062"/>
              <a:ext cx="125032" cy="178985"/>
            </a:xfrm>
            <a:custGeom>
              <a:avLst/>
              <a:gdLst/>
              <a:ahLst/>
              <a:cxnLst/>
              <a:rect l="0" t="0" r="0" b="0"/>
              <a:pathLst>
                <a:path w="125032" h="178985">
                  <a:moveTo>
                    <a:pt x="93285" y="0"/>
                  </a:moveTo>
                  <a:lnTo>
                    <a:pt x="40579" y="19128"/>
                  </a:lnTo>
                  <a:lnTo>
                    <a:pt x="2492" y="49803"/>
                  </a:lnTo>
                  <a:lnTo>
                    <a:pt x="0" y="56599"/>
                  </a:lnTo>
                  <a:lnTo>
                    <a:pt x="679" y="63469"/>
                  </a:lnTo>
                  <a:lnTo>
                    <a:pt x="3472" y="70389"/>
                  </a:lnTo>
                  <a:lnTo>
                    <a:pt x="19053" y="81196"/>
                  </a:lnTo>
                  <a:lnTo>
                    <a:pt x="29759" y="85717"/>
                  </a:lnTo>
                  <a:lnTo>
                    <a:pt x="51013" y="87619"/>
                  </a:lnTo>
                  <a:lnTo>
                    <a:pt x="61594" y="86488"/>
                  </a:lnTo>
                  <a:lnTo>
                    <a:pt x="82709" y="91472"/>
                  </a:lnTo>
                  <a:lnTo>
                    <a:pt x="111208" y="107431"/>
                  </a:lnTo>
                  <a:lnTo>
                    <a:pt x="119271" y="113735"/>
                  </a:lnTo>
                  <a:lnTo>
                    <a:pt x="123477" y="121447"/>
                  </a:lnTo>
                  <a:lnTo>
                    <a:pt x="125031" y="139374"/>
                  </a:lnTo>
                  <a:lnTo>
                    <a:pt x="121467" y="147898"/>
                  </a:lnTo>
                  <a:lnTo>
                    <a:pt x="108150" y="163608"/>
                  </a:lnTo>
                  <a:lnTo>
                    <a:pt x="87414" y="172151"/>
                  </a:lnTo>
                  <a:lnTo>
                    <a:pt x="40642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22673" y="331647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62093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70031" y="32322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96373" y="3291634"/>
              <a:ext cx="147400" cy="132544"/>
            </a:xfrm>
            <a:custGeom>
              <a:avLst/>
              <a:gdLst/>
              <a:ahLst/>
              <a:cxnLst/>
              <a:rect l="0" t="0" r="0" b="0"/>
              <a:pathLst>
                <a:path w="147400" h="132544">
                  <a:moveTo>
                    <a:pt x="0" y="45899"/>
                  </a:moveTo>
                  <a:lnTo>
                    <a:pt x="3120" y="88591"/>
                  </a:lnTo>
                  <a:lnTo>
                    <a:pt x="14572" y="119770"/>
                  </a:lnTo>
                  <a:lnTo>
                    <a:pt x="20243" y="130242"/>
                  </a:lnTo>
                  <a:lnTo>
                    <a:pt x="24024" y="132543"/>
                  </a:lnTo>
                  <a:lnTo>
                    <a:pt x="26544" y="129398"/>
                  </a:lnTo>
                  <a:lnTo>
                    <a:pt x="30921" y="78125"/>
                  </a:lnTo>
                  <a:lnTo>
                    <a:pt x="33728" y="39200"/>
                  </a:lnTo>
                  <a:lnTo>
                    <a:pt x="42676" y="16016"/>
                  </a:lnTo>
                  <a:lnTo>
                    <a:pt x="50677" y="8429"/>
                  </a:lnTo>
                  <a:lnTo>
                    <a:pt x="72046" y="0"/>
                  </a:lnTo>
                  <a:lnTo>
                    <a:pt x="81956" y="1262"/>
                  </a:lnTo>
                  <a:lnTo>
                    <a:pt x="99206" y="12022"/>
                  </a:lnTo>
                  <a:lnTo>
                    <a:pt x="122071" y="32222"/>
                  </a:lnTo>
                  <a:lnTo>
                    <a:pt x="138075" y="58614"/>
                  </a:lnTo>
                  <a:lnTo>
                    <a:pt x="147399" y="109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33285" y="3116435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4749" y="167904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49057" y="319013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46821" y="3120"/>
                  </a:lnTo>
                  <a:lnTo>
                    <a:pt x="87444" y="19128"/>
                  </a:lnTo>
                  <a:lnTo>
                    <a:pt x="32009" y="4421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38570" y="3021678"/>
              <a:ext cx="168457" cy="233537"/>
            </a:xfrm>
            <a:custGeom>
              <a:avLst/>
              <a:gdLst/>
              <a:ahLst/>
              <a:cxnLst/>
              <a:rect l="0" t="0" r="0" b="0"/>
              <a:pathLst>
                <a:path w="168457" h="233537">
                  <a:moveTo>
                    <a:pt x="0" y="0"/>
                  </a:moveTo>
                  <a:lnTo>
                    <a:pt x="11452" y="57265"/>
                  </a:lnTo>
                  <a:lnTo>
                    <a:pt x="24748" y="118156"/>
                  </a:lnTo>
                  <a:lnTo>
                    <a:pt x="38641" y="174075"/>
                  </a:lnTo>
                  <a:lnTo>
                    <a:pt x="56157" y="230981"/>
                  </a:lnTo>
                  <a:lnTo>
                    <a:pt x="58495" y="233536"/>
                  </a:lnTo>
                  <a:lnTo>
                    <a:pt x="60054" y="230560"/>
                  </a:lnTo>
                  <a:lnTo>
                    <a:pt x="60616" y="215945"/>
                  </a:lnTo>
                  <a:lnTo>
                    <a:pt x="56695" y="186816"/>
                  </a:lnTo>
                  <a:lnTo>
                    <a:pt x="59513" y="162188"/>
                  </a:lnTo>
                  <a:lnTo>
                    <a:pt x="64242" y="152579"/>
                  </a:lnTo>
                  <a:lnTo>
                    <a:pt x="78855" y="138783"/>
                  </a:lnTo>
                  <a:lnTo>
                    <a:pt x="87665" y="135806"/>
                  </a:lnTo>
                  <a:lnTo>
                    <a:pt x="106812" y="135618"/>
                  </a:lnTo>
                  <a:lnTo>
                    <a:pt x="123901" y="142553"/>
                  </a:lnTo>
                  <a:lnTo>
                    <a:pt x="131733" y="147678"/>
                  </a:lnTo>
                  <a:lnTo>
                    <a:pt x="143557" y="162731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556619" y="3076459"/>
              <a:ext cx="108242" cy="134733"/>
            </a:xfrm>
            <a:custGeom>
              <a:avLst/>
              <a:gdLst/>
              <a:ahLst/>
              <a:cxnLst/>
              <a:rect l="0" t="0" r="0" b="0"/>
              <a:pathLst>
                <a:path w="108242" h="134733">
                  <a:moveTo>
                    <a:pt x="3050" y="113675"/>
                  </a:moveTo>
                  <a:lnTo>
                    <a:pt x="61828" y="71013"/>
                  </a:lnTo>
                  <a:lnTo>
                    <a:pt x="101878" y="43377"/>
                  </a:lnTo>
                  <a:lnTo>
                    <a:pt x="106370" y="34055"/>
                  </a:lnTo>
                  <a:lnTo>
                    <a:pt x="108241" y="11218"/>
                  </a:lnTo>
                  <a:lnTo>
                    <a:pt x="102423" y="4426"/>
                  </a:lnTo>
                  <a:lnTo>
                    <a:pt x="92695" y="1068"/>
                  </a:lnTo>
                  <a:lnTo>
                    <a:pt x="80361" y="0"/>
                  </a:lnTo>
                  <a:lnTo>
                    <a:pt x="57297" y="5051"/>
                  </a:lnTo>
                  <a:lnTo>
                    <a:pt x="36518" y="16265"/>
                  </a:lnTo>
                  <a:lnTo>
                    <a:pt x="19484" y="32947"/>
                  </a:lnTo>
                  <a:lnTo>
                    <a:pt x="2329" y="67659"/>
                  </a:lnTo>
                  <a:lnTo>
                    <a:pt x="0" y="90884"/>
                  </a:lnTo>
                  <a:lnTo>
                    <a:pt x="1016" y="101990"/>
                  </a:lnTo>
                  <a:lnTo>
                    <a:pt x="5204" y="110565"/>
                  </a:lnTo>
                  <a:lnTo>
                    <a:pt x="19214" y="123211"/>
                  </a:lnTo>
                  <a:lnTo>
                    <a:pt x="40260" y="129612"/>
                  </a:lnTo>
                  <a:lnTo>
                    <a:pt x="76749" y="134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846376" y="2674238"/>
            <a:ext cx="976713" cy="481491"/>
            <a:chOff x="8846376" y="2674238"/>
            <a:chExt cx="976713" cy="481491"/>
          </a:xfrm>
        </p:grpSpPr>
        <p:sp>
          <p:nvSpPr>
            <p:cNvPr id="80" name="Freeform 79"/>
            <p:cNvSpPr/>
            <p:nvPr/>
          </p:nvSpPr>
          <p:spPr>
            <a:xfrm>
              <a:off x="8846376" y="2999862"/>
              <a:ext cx="176547" cy="155867"/>
            </a:xfrm>
            <a:custGeom>
              <a:avLst/>
              <a:gdLst/>
              <a:ahLst/>
              <a:cxnLst/>
              <a:rect l="0" t="0" r="0" b="0"/>
              <a:pathLst>
                <a:path w="176547" h="155867">
                  <a:moveTo>
                    <a:pt x="144961" y="63930"/>
                  </a:moveTo>
                  <a:lnTo>
                    <a:pt x="135385" y="39884"/>
                  </a:lnTo>
                  <a:lnTo>
                    <a:pt x="117427" y="18461"/>
                  </a:lnTo>
                  <a:lnTo>
                    <a:pt x="99968" y="4337"/>
                  </a:lnTo>
                  <a:lnTo>
                    <a:pt x="90399" y="805"/>
                  </a:lnTo>
                  <a:lnTo>
                    <a:pt x="70408" y="0"/>
                  </a:lnTo>
                  <a:lnTo>
                    <a:pt x="39423" y="6124"/>
                  </a:lnTo>
                  <a:lnTo>
                    <a:pt x="31319" y="11354"/>
                  </a:lnTo>
                  <a:lnTo>
                    <a:pt x="19194" y="26525"/>
                  </a:lnTo>
                  <a:lnTo>
                    <a:pt x="5791" y="54797"/>
                  </a:lnTo>
                  <a:lnTo>
                    <a:pt x="0" y="90990"/>
                  </a:lnTo>
                  <a:lnTo>
                    <a:pt x="3873" y="125760"/>
                  </a:lnTo>
                  <a:lnTo>
                    <a:pt x="12455" y="144443"/>
                  </a:lnTo>
                  <a:lnTo>
                    <a:pt x="18019" y="152700"/>
                  </a:lnTo>
                  <a:lnTo>
                    <a:pt x="24068" y="155866"/>
                  </a:lnTo>
                  <a:lnTo>
                    <a:pt x="30441" y="155636"/>
                  </a:lnTo>
                  <a:lnTo>
                    <a:pt x="43760" y="149142"/>
                  </a:lnTo>
                  <a:lnTo>
                    <a:pt x="64413" y="131162"/>
                  </a:lnTo>
                  <a:lnTo>
                    <a:pt x="78355" y="113698"/>
                  </a:lnTo>
                  <a:lnTo>
                    <a:pt x="86112" y="91119"/>
                  </a:lnTo>
                  <a:lnTo>
                    <a:pt x="88181" y="78546"/>
                  </a:lnTo>
                  <a:lnTo>
                    <a:pt x="90730" y="73675"/>
                  </a:lnTo>
                  <a:lnTo>
                    <a:pt x="93599" y="73936"/>
                  </a:lnTo>
                  <a:lnTo>
                    <a:pt x="96682" y="77620"/>
                  </a:lnTo>
                  <a:lnTo>
                    <a:pt x="155146" y="111245"/>
                  </a:lnTo>
                  <a:lnTo>
                    <a:pt x="176546" y="116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33450" y="2975742"/>
              <a:ext cx="178986" cy="123512"/>
            </a:xfrm>
            <a:custGeom>
              <a:avLst/>
              <a:gdLst/>
              <a:ahLst/>
              <a:cxnLst/>
              <a:rect l="0" t="0" r="0" b="0"/>
              <a:pathLst>
                <a:path w="178986" h="123512">
                  <a:moveTo>
                    <a:pt x="0" y="45936"/>
                  </a:moveTo>
                  <a:lnTo>
                    <a:pt x="25194" y="99811"/>
                  </a:lnTo>
                  <a:lnTo>
                    <a:pt x="35411" y="123511"/>
                  </a:lnTo>
                  <a:lnTo>
                    <a:pt x="23579" y="64447"/>
                  </a:lnTo>
                  <a:lnTo>
                    <a:pt x="24518" y="38956"/>
                  </a:lnTo>
                  <a:lnTo>
                    <a:pt x="32734" y="15928"/>
                  </a:lnTo>
                  <a:lnTo>
                    <a:pt x="40541" y="8383"/>
                  </a:lnTo>
                  <a:lnTo>
                    <a:pt x="61692" y="0"/>
                  </a:lnTo>
                  <a:lnTo>
                    <a:pt x="83571" y="2514"/>
                  </a:lnTo>
                  <a:lnTo>
                    <a:pt x="103824" y="11430"/>
                  </a:lnTo>
                  <a:lnTo>
                    <a:pt x="128379" y="30773"/>
                  </a:lnTo>
                  <a:lnTo>
                    <a:pt x="149303" y="58211"/>
                  </a:lnTo>
                  <a:lnTo>
                    <a:pt x="178985" y="109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17049" y="2879219"/>
              <a:ext cx="141477" cy="174046"/>
            </a:xfrm>
            <a:custGeom>
              <a:avLst/>
              <a:gdLst/>
              <a:ahLst/>
              <a:cxnLst/>
              <a:rect l="0" t="0" r="0" b="0"/>
              <a:pathLst>
                <a:path w="141477" h="174046">
                  <a:moveTo>
                    <a:pt x="79614" y="5589"/>
                  </a:moveTo>
                  <a:lnTo>
                    <a:pt x="62846" y="0"/>
                  </a:lnTo>
                  <a:lnTo>
                    <a:pt x="45255" y="3495"/>
                  </a:lnTo>
                  <a:lnTo>
                    <a:pt x="18741" y="18616"/>
                  </a:lnTo>
                  <a:lnTo>
                    <a:pt x="10956" y="24802"/>
                  </a:lnTo>
                  <a:lnTo>
                    <a:pt x="2306" y="44154"/>
                  </a:lnTo>
                  <a:lnTo>
                    <a:pt x="0" y="55866"/>
                  </a:lnTo>
                  <a:lnTo>
                    <a:pt x="801" y="66013"/>
                  </a:lnTo>
                  <a:lnTo>
                    <a:pt x="7932" y="83527"/>
                  </a:lnTo>
                  <a:lnTo>
                    <a:pt x="15448" y="87963"/>
                  </a:lnTo>
                  <a:lnTo>
                    <a:pt x="68724" y="95393"/>
                  </a:lnTo>
                  <a:lnTo>
                    <a:pt x="121680" y="111146"/>
                  </a:lnTo>
                  <a:lnTo>
                    <a:pt x="132225" y="114565"/>
                  </a:lnTo>
                  <a:lnTo>
                    <a:pt x="138084" y="120354"/>
                  </a:lnTo>
                  <a:lnTo>
                    <a:pt x="140821" y="127722"/>
                  </a:lnTo>
                  <a:lnTo>
                    <a:pt x="141476" y="136144"/>
                  </a:lnTo>
                  <a:lnTo>
                    <a:pt x="135964" y="151741"/>
                  </a:lnTo>
                  <a:lnTo>
                    <a:pt x="131219" y="159175"/>
                  </a:lnTo>
                  <a:lnTo>
                    <a:pt x="123376" y="164132"/>
                  </a:lnTo>
                  <a:lnTo>
                    <a:pt x="89981" y="171108"/>
                  </a:lnTo>
                  <a:lnTo>
                    <a:pt x="37500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91419" y="2874279"/>
              <a:ext cx="182073" cy="169989"/>
            </a:xfrm>
            <a:custGeom>
              <a:avLst/>
              <a:gdLst/>
              <a:ahLst/>
              <a:cxnLst/>
              <a:rect l="0" t="0" r="0" b="0"/>
              <a:pathLst>
                <a:path w="182073" h="169989">
                  <a:moveTo>
                    <a:pt x="0" y="73700"/>
                  </a:moveTo>
                  <a:lnTo>
                    <a:pt x="19129" y="133641"/>
                  </a:lnTo>
                  <a:lnTo>
                    <a:pt x="30340" y="151423"/>
                  </a:lnTo>
                  <a:lnTo>
                    <a:pt x="46240" y="164006"/>
                  </a:lnTo>
                  <a:lnTo>
                    <a:pt x="55393" y="168999"/>
                  </a:lnTo>
                  <a:lnTo>
                    <a:pt x="63835" y="169988"/>
                  </a:lnTo>
                  <a:lnTo>
                    <a:pt x="79454" y="164848"/>
                  </a:lnTo>
                  <a:lnTo>
                    <a:pt x="84556" y="157862"/>
                  </a:lnTo>
                  <a:lnTo>
                    <a:pt x="90223" y="137621"/>
                  </a:lnTo>
                  <a:lnTo>
                    <a:pt x="87796" y="101924"/>
                  </a:lnTo>
                  <a:lnTo>
                    <a:pt x="88947" y="103045"/>
                  </a:lnTo>
                  <a:lnTo>
                    <a:pt x="104788" y="130059"/>
                  </a:lnTo>
                  <a:lnTo>
                    <a:pt x="120272" y="142812"/>
                  </a:lnTo>
                  <a:lnTo>
                    <a:pt x="129315" y="147851"/>
                  </a:lnTo>
                  <a:lnTo>
                    <a:pt x="151840" y="150330"/>
                  </a:lnTo>
                  <a:lnTo>
                    <a:pt x="164398" y="149353"/>
                  </a:lnTo>
                  <a:lnTo>
                    <a:pt x="172770" y="144022"/>
                  </a:lnTo>
                  <a:lnTo>
                    <a:pt x="178351" y="135789"/>
                  </a:lnTo>
                  <a:lnTo>
                    <a:pt x="182072" y="125621"/>
                  </a:lnTo>
                  <a:lnTo>
                    <a:pt x="181719" y="88954"/>
                  </a:lnTo>
                  <a:lnTo>
                    <a:pt x="174206" y="54043"/>
                  </a:lnTo>
                  <a:lnTo>
                    <a:pt x="158981" y="2706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612518" y="2820247"/>
              <a:ext cx="111087" cy="148790"/>
            </a:xfrm>
            <a:custGeom>
              <a:avLst/>
              <a:gdLst/>
              <a:ahLst/>
              <a:cxnLst/>
              <a:rect l="0" t="0" r="0" b="0"/>
              <a:pathLst>
                <a:path w="111087" h="148790">
                  <a:moveTo>
                    <a:pt x="0" y="117203"/>
                  </a:moveTo>
                  <a:lnTo>
                    <a:pt x="53875" y="88522"/>
                  </a:lnTo>
                  <a:lnTo>
                    <a:pt x="99858" y="57000"/>
                  </a:lnTo>
                  <a:lnTo>
                    <a:pt x="108721" y="37024"/>
                  </a:lnTo>
                  <a:lnTo>
                    <a:pt x="111086" y="25146"/>
                  </a:lnTo>
                  <a:lnTo>
                    <a:pt x="109152" y="16057"/>
                  </a:lnTo>
                  <a:lnTo>
                    <a:pt x="104354" y="8829"/>
                  </a:lnTo>
                  <a:lnTo>
                    <a:pt x="97645" y="2839"/>
                  </a:lnTo>
                  <a:lnTo>
                    <a:pt x="88493" y="17"/>
                  </a:lnTo>
                  <a:lnTo>
                    <a:pt x="65847" y="0"/>
                  </a:lnTo>
                  <a:lnTo>
                    <a:pt x="46423" y="7011"/>
                  </a:lnTo>
                  <a:lnTo>
                    <a:pt x="37968" y="12156"/>
                  </a:lnTo>
                  <a:lnTo>
                    <a:pt x="25453" y="27232"/>
                  </a:lnTo>
                  <a:lnTo>
                    <a:pt x="7887" y="65506"/>
                  </a:lnTo>
                  <a:lnTo>
                    <a:pt x="6625" y="86038"/>
                  </a:lnTo>
                  <a:lnTo>
                    <a:pt x="11133" y="105692"/>
                  </a:lnTo>
                  <a:lnTo>
                    <a:pt x="20936" y="122226"/>
                  </a:lnTo>
                  <a:lnTo>
                    <a:pt x="45198" y="144688"/>
                  </a:lnTo>
                  <a:lnTo>
                    <a:pt x="53529" y="148395"/>
                  </a:lnTo>
                  <a:lnTo>
                    <a:pt x="84228" y="148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737469" y="2674238"/>
              <a:ext cx="85620" cy="258867"/>
            </a:xfrm>
            <a:custGeom>
              <a:avLst/>
              <a:gdLst/>
              <a:ahLst/>
              <a:cxnLst/>
              <a:rect l="0" t="0" r="0" b="0"/>
              <a:pathLst>
                <a:path w="85620" h="258867">
                  <a:moveTo>
                    <a:pt x="1391" y="157927"/>
                  </a:moveTo>
                  <a:lnTo>
                    <a:pt x="44052" y="218800"/>
                  </a:lnTo>
                  <a:lnTo>
                    <a:pt x="73993" y="258447"/>
                  </a:lnTo>
                  <a:lnTo>
                    <a:pt x="73189" y="258866"/>
                  </a:lnTo>
                  <a:lnTo>
                    <a:pt x="55087" y="242727"/>
                  </a:lnTo>
                  <a:lnTo>
                    <a:pt x="24278" y="188639"/>
                  </a:lnTo>
                  <a:lnTo>
                    <a:pt x="4403" y="157668"/>
                  </a:lnTo>
                  <a:lnTo>
                    <a:pt x="0" y="136755"/>
                  </a:lnTo>
                  <a:lnTo>
                    <a:pt x="3113" y="115762"/>
                  </a:lnTo>
                  <a:lnTo>
                    <a:pt x="30617" y="63164"/>
                  </a:lnTo>
                  <a:lnTo>
                    <a:pt x="856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639568" y="3098101"/>
            <a:ext cx="2728921" cy="713191"/>
            <a:chOff x="3639568" y="3098101"/>
            <a:chExt cx="2728921" cy="713191"/>
          </a:xfrm>
        </p:grpSpPr>
        <p:sp>
          <p:nvSpPr>
            <p:cNvPr id="87" name="Freeform 86"/>
            <p:cNvSpPr/>
            <p:nvPr/>
          </p:nvSpPr>
          <p:spPr>
            <a:xfrm>
              <a:off x="3639568" y="3098101"/>
              <a:ext cx="1186750" cy="713191"/>
            </a:xfrm>
            <a:custGeom>
              <a:avLst/>
              <a:gdLst/>
              <a:ahLst/>
              <a:cxnLst/>
              <a:rect l="0" t="0" r="0" b="0"/>
              <a:pathLst>
                <a:path w="1186750" h="713191">
                  <a:moveTo>
                    <a:pt x="656058" y="81505"/>
                  </a:moveTo>
                  <a:lnTo>
                    <a:pt x="599844" y="63547"/>
                  </a:lnTo>
                  <a:lnTo>
                    <a:pt x="541272" y="52958"/>
                  </a:lnTo>
                  <a:lnTo>
                    <a:pt x="484296" y="50519"/>
                  </a:lnTo>
                  <a:lnTo>
                    <a:pt x="430861" y="50097"/>
                  </a:lnTo>
                  <a:lnTo>
                    <a:pt x="370575" y="55561"/>
                  </a:lnTo>
                  <a:lnTo>
                    <a:pt x="319437" y="64589"/>
                  </a:lnTo>
                  <a:lnTo>
                    <a:pt x="269060" y="80262"/>
                  </a:lnTo>
                  <a:lnTo>
                    <a:pt x="217088" y="105313"/>
                  </a:lnTo>
                  <a:lnTo>
                    <a:pt x="160836" y="144114"/>
                  </a:lnTo>
                  <a:lnTo>
                    <a:pt x="102152" y="193776"/>
                  </a:lnTo>
                  <a:lnTo>
                    <a:pt x="52460" y="246449"/>
                  </a:lnTo>
                  <a:lnTo>
                    <a:pt x="24355" y="305376"/>
                  </a:lnTo>
                  <a:lnTo>
                    <a:pt x="6413" y="356068"/>
                  </a:lnTo>
                  <a:lnTo>
                    <a:pt x="0" y="390706"/>
                  </a:lnTo>
                  <a:lnTo>
                    <a:pt x="2966" y="441922"/>
                  </a:lnTo>
                  <a:lnTo>
                    <a:pt x="12424" y="486082"/>
                  </a:lnTo>
                  <a:lnTo>
                    <a:pt x="48226" y="549553"/>
                  </a:lnTo>
                  <a:lnTo>
                    <a:pt x="102482" y="610693"/>
                  </a:lnTo>
                  <a:lnTo>
                    <a:pt x="147277" y="639368"/>
                  </a:lnTo>
                  <a:lnTo>
                    <a:pt x="200579" y="661973"/>
                  </a:lnTo>
                  <a:lnTo>
                    <a:pt x="263946" y="681352"/>
                  </a:lnTo>
                  <a:lnTo>
                    <a:pt x="327215" y="699140"/>
                  </a:lnTo>
                  <a:lnTo>
                    <a:pt x="382525" y="710088"/>
                  </a:lnTo>
                  <a:lnTo>
                    <a:pt x="438511" y="712597"/>
                  </a:lnTo>
                  <a:lnTo>
                    <a:pt x="494630" y="713093"/>
                  </a:lnTo>
                  <a:lnTo>
                    <a:pt x="550775" y="713190"/>
                  </a:lnTo>
                  <a:lnTo>
                    <a:pt x="606926" y="707620"/>
                  </a:lnTo>
                  <a:lnTo>
                    <a:pt x="663078" y="695256"/>
                  </a:lnTo>
                  <a:lnTo>
                    <a:pt x="719230" y="681548"/>
                  </a:lnTo>
                  <a:lnTo>
                    <a:pt x="782184" y="664071"/>
                  </a:lnTo>
                  <a:lnTo>
                    <a:pt x="835694" y="646922"/>
                  </a:lnTo>
                  <a:lnTo>
                    <a:pt x="898083" y="614538"/>
                  </a:lnTo>
                  <a:lnTo>
                    <a:pt x="959750" y="579800"/>
                  </a:lnTo>
                  <a:lnTo>
                    <a:pt x="1022145" y="544752"/>
                  </a:lnTo>
                  <a:lnTo>
                    <a:pt x="1084396" y="494311"/>
                  </a:lnTo>
                  <a:lnTo>
                    <a:pt x="1143749" y="434880"/>
                  </a:lnTo>
                  <a:lnTo>
                    <a:pt x="1163727" y="404187"/>
                  </a:lnTo>
                  <a:lnTo>
                    <a:pt x="1181552" y="342600"/>
                  </a:lnTo>
                  <a:lnTo>
                    <a:pt x="1186749" y="308681"/>
                  </a:lnTo>
                  <a:lnTo>
                    <a:pt x="1183098" y="256701"/>
                  </a:lnTo>
                  <a:lnTo>
                    <a:pt x="1173437" y="204255"/>
                  </a:lnTo>
                  <a:lnTo>
                    <a:pt x="1149804" y="143490"/>
                  </a:lnTo>
                  <a:lnTo>
                    <a:pt x="1107253" y="85811"/>
                  </a:lnTo>
                  <a:lnTo>
                    <a:pt x="1074405" y="59254"/>
                  </a:lnTo>
                  <a:lnTo>
                    <a:pt x="1012089" y="29320"/>
                  </a:lnTo>
                  <a:lnTo>
                    <a:pt x="954633" y="6466"/>
                  </a:lnTo>
                  <a:lnTo>
                    <a:pt x="898033" y="0"/>
                  </a:lnTo>
                  <a:lnTo>
                    <a:pt x="835441" y="5050"/>
                  </a:lnTo>
                  <a:lnTo>
                    <a:pt x="813986" y="7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43109" y="3315309"/>
              <a:ext cx="1525380" cy="295966"/>
            </a:xfrm>
            <a:custGeom>
              <a:avLst/>
              <a:gdLst/>
              <a:ahLst/>
              <a:cxnLst/>
              <a:rect l="0" t="0" r="0" b="0"/>
              <a:pathLst>
                <a:path w="1525380" h="295966">
                  <a:moveTo>
                    <a:pt x="0" y="74867"/>
                  </a:moveTo>
                  <a:lnTo>
                    <a:pt x="55044" y="92825"/>
                  </a:lnTo>
                  <a:lnTo>
                    <a:pt x="109572" y="106533"/>
                  </a:lnTo>
                  <a:lnTo>
                    <a:pt x="165436" y="117005"/>
                  </a:lnTo>
                  <a:lnTo>
                    <a:pt x="209227" y="122841"/>
                  </a:lnTo>
                  <a:lnTo>
                    <a:pt x="271003" y="127296"/>
                  </a:lnTo>
                  <a:lnTo>
                    <a:pt x="323492" y="134335"/>
                  </a:lnTo>
                  <a:lnTo>
                    <a:pt x="384668" y="138110"/>
                  </a:lnTo>
                  <a:lnTo>
                    <a:pt x="442271" y="146154"/>
                  </a:lnTo>
                  <a:lnTo>
                    <a:pt x="493691" y="147852"/>
                  </a:lnTo>
                  <a:lnTo>
                    <a:pt x="537613" y="148249"/>
                  </a:lnTo>
                  <a:lnTo>
                    <a:pt x="584429" y="148425"/>
                  </a:lnTo>
                  <a:lnTo>
                    <a:pt x="632533" y="148503"/>
                  </a:lnTo>
                  <a:lnTo>
                    <a:pt x="681208" y="148538"/>
                  </a:lnTo>
                  <a:lnTo>
                    <a:pt x="730138" y="148554"/>
                  </a:lnTo>
                  <a:lnTo>
                    <a:pt x="779181" y="148561"/>
                  </a:lnTo>
                  <a:lnTo>
                    <a:pt x="828273" y="148564"/>
                  </a:lnTo>
                  <a:lnTo>
                    <a:pt x="877389" y="148565"/>
                  </a:lnTo>
                  <a:lnTo>
                    <a:pt x="923394" y="148566"/>
                  </a:lnTo>
                  <a:lnTo>
                    <a:pt x="967238" y="148566"/>
                  </a:lnTo>
                  <a:lnTo>
                    <a:pt x="1010120" y="148566"/>
                  </a:lnTo>
                  <a:lnTo>
                    <a:pt x="1055695" y="148566"/>
                  </a:lnTo>
                  <a:lnTo>
                    <a:pt x="1102077" y="148566"/>
                  </a:lnTo>
                  <a:lnTo>
                    <a:pt x="1146088" y="148566"/>
                  </a:lnTo>
                  <a:lnTo>
                    <a:pt x="1189045" y="148566"/>
                  </a:lnTo>
                  <a:lnTo>
                    <a:pt x="1231534" y="148566"/>
                  </a:lnTo>
                  <a:lnTo>
                    <a:pt x="1292576" y="148566"/>
                  </a:lnTo>
                  <a:lnTo>
                    <a:pt x="1341338" y="148566"/>
                  </a:lnTo>
                  <a:lnTo>
                    <a:pt x="1399737" y="148566"/>
                  </a:lnTo>
                  <a:lnTo>
                    <a:pt x="1463171" y="140161"/>
                  </a:lnTo>
                  <a:lnTo>
                    <a:pt x="1489459" y="133912"/>
                  </a:lnTo>
                  <a:lnTo>
                    <a:pt x="1496000" y="128268"/>
                  </a:lnTo>
                  <a:lnTo>
                    <a:pt x="1498022" y="120997"/>
                  </a:lnTo>
                  <a:lnTo>
                    <a:pt x="1497030" y="112639"/>
                  </a:lnTo>
                  <a:lnTo>
                    <a:pt x="1486569" y="97114"/>
                  </a:lnTo>
                  <a:lnTo>
                    <a:pt x="1457830" y="75220"/>
                  </a:lnTo>
                  <a:lnTo>
                    <a:pt x="1399765" y="39818"/>
                  </a:lnTo>
                  <a:lnTo>
                    <a:pt x="1338667" y="4683"/>
                  </a:lnTo>
                  <a:lnTo>
                    <a:pt x="1335811" y="1171"/>
                  </a:lnTo>
                  <a:lnTo>
                    <a:pt x="1338586" y="0"/>
                  </a:lnTo>
                  <a:lnTo>
                    <a:pt x="1354149" y="2988"/>
                  </a:lnTo>
                  <a:lnTo>
                    <a:pt x="1405387" y="20851"/>
                  </a:lnTo>
                  <a:lnTo>
                    <a:pt x="1434141" y="29803"/>
                  </a:lnTo>
                  <a:lnTo>
                    <a:pt x="1495399" y="68205"/>
                  </a:lnTo>
                  <a:lnTo>
                    <a:pt x="1516260" y="82045"/>
                  </a:lnTo>
                  <a:lnTo>
                    <a:pt x="1522057" y="91350"/>
                  </a:lnTo>
                  <a:lnTo>
                    <a:pt x="1525379" y="114168"/>
                  </a:lnTo>
                  <a:lnTo>
                    <a:pt x="1519836" y="133668"/>
                  </a:lnTo>
                  <a:lnTo>
                    <a:pt x="1490642" y="172557"/>
                  </a:lnTo>
                  <a:lnTo>
                    <a:pt x="1429760" y="234852"/>
                  </a:lnTo>
                  <a:lnTo>
                    <a:pt x="1382073" y="279468"/>
                  </a:lnTo>
                  <a:lnTo>
                    <a:pt x="1358176" y="295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275009" y="3327005"/>
            <a:ext cx="475308" cy="332483"/>
            <a:chOff x="3275009" y="3327005"/>
            <a:chExt cx="475308" cy="332483"/>
          </a:xfrm>
        </p:grpSpPr>
        <p:sp>
          <p:nvSpPr>
            <p:cNvPr id="90" name="Freeform 89"/>
            <p:cNvSpPr/>
            <p:nvPr/>
          </p:nvSpPr>
          <p:spPr>
            <a:xfrm>
              <a:off x="3275009" y="3327005"/>
              <a:ext cx="229164" cy="332483"/>
            </a:xfrm>
            <a:custGeom>
              <a:avLst/>
              <a:gdLst/>
              <a:ahLst/>
              <a:cxnLst/>
              <a:rect l="0" t="0" r="0" b="0"/>
              <a:pathLst>
                <a:path w="229164" h="332483">
                  <a:moveTo>
                    <a:pt x="125695" y="21057"/>
                  </a:moveTo>
                  <a:lnTo>
                    <a:pt x="81733" y="41300"/>
                  </a:lnTo>
                  <a:lnTo>
                    <a:pt x="51448" y="60460"/>
                  </a:lnTo>
                  <a:lnTo>
                    <a:pt x="36934" y="77174"/>
                  </a:lnTo>
                  <a:lnTo>
                    <a:pt x="10408" y="137175"/>
                  </a:lnTo>
                  <a:lnTo>
                    <a:pt x="2629" y="171666"/>
                  </a:lnTo>
                  <a:lnTo>
                    <a:pt x="0" y="230831"/>
                  </a:lnTo>
                  <a:lnTo>
                    <a:pt x="5880" y="258179"/>
                  </a:lnTo>
                  <a:lnTo>
                    <a:pt x="22344" y="290187"/>
                  </a:lnTo>
                  <a:lnTo>
                    <a:pt x="45160" y="314489"/>
                  </a:lnTo>
                  <a:lnTo>
                    <a:pt x="54457" y="321963"/>
                  </a:lnTo>
                  <a:lnTo>
                    <a:pt x="77267" y="330267"/>
                  </a:lnTo>
                  <a:lnTo>
                    <a:pt x="89900" y="332482"/>
                  </a:lnTo>
                  <a:lnTo>
                    <a:pt x="116415" y="328704"/>
                  </a:lnTo>
                  <a:lnTo>
                    <a:pt x="151412" y="313423"/>
                  </a:lnTo>
                  <a:lnTo>
                    <a:pt x="176598" y="290958"/>
                  </a:lnTo>
                  <a:lnTo>
                    <a:pt x="212034" y="241650"/>
                  </a:lnTo>
                  <a:lnTo>
                    <a:pt x="221780" y="220874"/>
                  </a:lnTo>
                  <a:lnTo>
                    <a:pt x="229163" y="163299"/>
                  </a:lnTo>
                  <a:lnTo>
                    <a:pt x="228102" y="119874"/>
                  </a:lnTo>
                  <a:lnTo>
                    <a:pt x="207968" y="66399"/>
                  </a:lnTo>
                  <a:lnTo>
                    <a:pt x="181461" y="27284"/>
                  </a:lnTo>
                  <a:lnTo>
                    <a:pt x="1467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37616" y="360074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37616" y="3600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600331" y="516219"/>
            <a:ext cx="3260163" cy="614021"/>
            <a:chOff x="1600331" y="516219"/>
            <a:chExt cx="3260163" cy="614021"/>
          </a:xfrm>
        </p:grpSpPr>
        <p:sp>
          <p:nvSpPr>
            <p:cNvPr id="2" name="Freeform 1"/>
            <p:cNvSpPr/>
            <p:nvPr/>
          </p:nvSpPr>
          <p:spPr>
            <a:xfrm>
              <a:off x="1600331" y="516219"/>
              <a:ext cx="379027" cy="614021"/>
            </a:xfrm>
            <a:custGeom>
              <a:avLst/>
              <a:gdLst/>
              <a:ahLst/>
              <a:cxnLst/>
              <a:rect l="0" t="0" r="0" b="0"/>
              <a:pathLst>
                <a:path w="379027" h="614021">
                  <a:moveTo>
                    <a:pt x="0" y="157604"/>
                  </a:moveTo>
                  <a:lnTo>
                    <a:pt x="3120" y="114913"/>
                  </a:lnTo>
                  <a:lnTo>
                    <a:pt x="9575" y="95346"/>
                  </a:lnTo>
                  <a:lnTo>
                    <a:pt x="47784" y="33717"/>
                  </a:lnTo>
                  <a:lnTo>
                    <a:pt x="79759" y="3671"/>
                  </a:lnTo>
                  <a:lnTo>
                    <a:pt x="90607" y="0"/>
                  </a:lnTo>
                  <a:lnTo>
                    <a:pt x="131482" y="423"/>
                  </a:lnTo>
                  <a:lnTo>
                    <a:pt x="155533" y="5078"/>
                  </a:lnTo>
                  <a:lnTo>
                    <a:pt x="174801" y="17285"/>
                  </a:lnTo>
                  <a:lnTo>
                    <a:pt x="220764" y="66120"/>
                  </a:lnTo>
                  <a:lnTo>
                    <a:pt x="251925" y="128052"/>
                  </a:lnTo>
                  <a:lnTo>
                    <a:pt x="275021" y="185432"/>
                  </a:lnTo>
                  <a:lnTo>
                    <a:pt x="302838" y="242363"/>
                  </a:lnTo>
                  <a:lnTo>
                    <a:pt x="311998" y="297752"/>
                  </a:lnTo>
                  <a:lnTo>
                    <a:pt x="314141" y="339215"/>
                  </a:lnTo>
                  <a:lnTo>
                    <a:pt x="315093" y="384939"/>
                  </a:lnTo>
                  <a:lnTo>
                    <a:pt x="304451" y="445541"/>
                  </a:lnTo>
                  <a:lnTo>
                    <a:pt x="286480" y="500542"/>
                  </a:lnTo>
                  <a:lnTo>
                    <a:pt x="259446" y="554718"/>
                  </a:lnTo>
                  <a:lnTo>
                    <a:pt x="237400" y="586053"/>
                  </a:lnTo>
                  <a:lnTo>
                    <a:pt x="209161" y="603787"/>
                  </a:lnTo>
                  <a:lnTo>
                    <a:pt x="188887" y="612491"/>
                  </a:lnTo>
                  <a:lnTo>
                    <a:pt x="165058" y="614020"/>
                  </a:lnTo>
                  <a:lnTo>
                    <a:pt x="152153" y="612790"/>
                  </a:lnTo>
                  <a:lnTo>
                    <a:pt x="131574" y="602065"/>
                  </a:lnTo>
                  <a:lnTo>
                    <a:pt x="115799" y="585599"/>
                  </a:lnTo>
                  <a:lnTo>
                    <a:pt x="104889" y="566583"/>
                  </a:lnTo>
                  <a:lnTo>
                    <a:pt x="97759" y="530557"/>
                  </a:lnTo>
                  <a:lnTo>
                    <a:pt x="102330" y="507025"/>
                  </a:lnTo>
                  <a:lnTo>
                    <a:pt x="113330" y="486038"/>
                  </a:lnTo>
                  <a:lnTo>
                    <a:pt x="129918" y="468911"/>
                  </a:lnTo>
                  <a:lnTo>
                    <a:pt x="158987" y="451705"/>
                  </a:lnTo>
                  <a:lnTo>
                    <a:pt x="201005" y="444787"/>
                  </a:lnTo>
                  <a:lnTo>
                    <a:pt x="227376" y="449408"/>
                  </a:lnTo>
                  <a:lnTo>
                    <a:pt x="283710" y="477961"/>
                  </a:lnTo>
                  <a:lnTo>
                    <a:pt x="346484" y="526160"/>
                  </a:lnTo>
                  <a:lnTo>
                    <a:pt x="379026" y="557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8870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0570" y="621181"/>
              <a:ext cx="29441" cy="463255"/>
            </a:xfrm>
            <a:custGeom>
              <a:avLst/>
              <a:gdLst/>
              <a:ahLst/>
              <a:cxnLst/>
              <a:rect l="0" t="0" r="0" b="0"/>
              <a:pathLst>
                <a:path w="29441" h="463255">
                  <a:moveTo>
                    <a:pt x="8383" y="0"/>
                  </a:moveTo>
                  <a:lnTo>
                    <a:pt x="1147" y="28726"/>
                  </a:lnTo>
                  <a:lnTo>
                    <a:pt x="0" y="79091"/>
                  </a:lnTo>
                  <a:lnTo>
                    <a:pt x="5379" y="139638"/>
                  </a:lnTo>
                  <a:lnTo>
                    <a:pt x="7048" y="185284"/>
                  </a:lnTo>
                  <a:lnTo>
                    <a:pt x="13576" y="240252"/>
                  </a:lnTo>
                  <a:lnTo>
                    <a:pt x="19027" y="303087"/>
                  </a:lnTo>
                  <a:lnTo>
                    <a:pt x="25835" y="358085"/>
                  </a:lnTo>
                  <a:lnTo>
                    <a:pt x="28728" y="419776"/>
                  </a:lnTo>
                  <a:lnTo>
                    <a:pt x="2944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37326" y="684352"/>
              <a:ext cx="231628" cy="218580"/>
            </a:xfrm>
            <a:custGeom>
              <a:avLst/>
              <a:gdLst/>
              <a:ahLst/>
              <a:cxnLst/>
              <a:rect l="0" t="0" r="0" b="0"/>
              <a:pathLst>
                <a:path w="231628" h="218580">
                  <a:moveTo>
                    <a:pt x="231627" y="147399"/>
                  </a:moveTo>
                  <a:lnTo>
                    <a:pt x="168199" y="174910"/>
                  </a:lnTo>
                  <a:lnTo>
                    <a:pt x="137964" y="187006"/>
                  </a:lnTo>
                  <a:lnTo>
                    <a:pt x="93283" y="212594"/>
                  </a:lnTo>
                  <a:lnTo>
                    <a:pt x="57145" y="218579"/>
                  </a:lnTo>
                  <a:lnTo>
                    <a:pt x="36706" y="213739"/>
                  </a:lnTo>
                  <a:lnTo>
                    <a:pt x="27980" y="209173"/>
                  </a:lnTo>
                  <a:lnTo>
                    <a:pt x="15165" y="194741"/>
                  </a:lnTo>
                  <a:lnTo>
                    <a:pt x="10110" y="185979"/>
                  </a:lnTo>
                  <a:lnTo>
                    <a:pt x="7613" y="160646"/>
                  </a:lnTo>
                  <a:lnTo>
                    <a:pt x="9953" y="102312"/>
                  </a:lnTo>
                  <a:lnTo>
                    <a:pt x="9245" y="468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26880" y="590860"/>
              <a:ext cx="321379" cy="458002"/>
            </a:xfrm>
            <a:custGeom>
              <a:avLst/>
              <a:gdLst/>
              <a:ahLst/>
              <a:cxnLst/>
              <a:rect l="0" t="0" r="0" b="0"/>
              <a:pathLst>
                <a:path w="321379" h="458002">
                  <a:moveTo>
                    <a:pt x="0" y="72435"/>
                  </a:moveTo>
                  <a:lnTo>
                    <a:pt x="9576" y="41153"/>
                  </a:lnTo>
                  <a:lnTo>
                    <a:pt x="20244" y="24996"/>
                  </a:lnTo>
                  <a:lnTo>
                    <a:pt x="35904" y="13137"/>
                  </a:lnTo>
                  <a:lnTo>
                    <a:pt x="56902" y="5136"/>
                  </a:lnTo>
                  <a:lnTo>
                    <a:pt x="114922" y="0"/>
                  </a:lnTo>
                  <a:lnTo>
                    <a:pt x="141154" y="1637"/>
                  </a:lnTo>
                  <a:lnTo>
                    <a:pt x="160611" y="10164"/>
                  </a:lnTo>
                  <a:lnTo>
                    <a:pt x="173939" y="24872"/>
                  </a:lnTo>
                  <a:lnTo>
                    <a:pt x="192026" y="62910"/>
                  </a:lnTo>
                  <a:lnTo>
                    <a:pt x="193360" y="86529"/>
                  </a:lnTo>
                  <a:lnTo>
                    <a:pt x="188883" y="111454"/>
                  </a:lnTo>
                  <a:lnTo>
                    <a:pt x="179095" y="134230"/>
                  </a:lnTo>
                  <a:lnTo>
                    <a:pt x="154841" y="161195"/>
                  </a:lnTo>
                  <a:lnTo>
                    <a:pt x="125428" y="178413"/>
                  </a:lnTo>
                  <a:lnTo>
                    <a:pt x="121053" y="178182"/>
                  </a:lnTo>
                  <a:lnTo>
                    <a:pt x="120477" y="174518"/>
                  </a:lnTo>
                  <a:lnTo>
                    <a:pt x="122432" y="168566"/>
                  </a:lnTo>
                  <a:lnTo>
                    <a:pt x="128415" y="164599"/>
                  </a:lnTo>
                  <a:lnTo>
                    <a:pt x="147541" y="160190"/>
                  </a:lnTo>
                  <a:lnTo>
                    <a:pt x="179027" y="163297"/>
                  </a:lnTo>
                  <a:lnTo>
                    <a:pt x="221107" y="175997"/>
                  </a:lnTo>
                  <a:lnTo>
                    <a:pt x="251517" y="194497"/>
                  </a:lnTo>
                  <a:lnTo>
                    <a:pt x="296727" y="244732"/>
                  </a:lnTo>
                  <a:lnTo>
                    <a:pt x="306574" y="263655"/>
                  </a:lnTo>
                  <a:lnTo>
                    <a:pt x="317753" y="326268"/>
                  </a:lnTo>
                  <a:lnTo>
                    <a:pt x="321378" y="352536"/>
                  </a:lnTo>
                  <a:lnTo>
                    <a:pt x="319090" y="375909"/>
                  </a:lnTo>
                  <a:lnTo>
                    <a:pt x="311054" y="394875"/>
                  </a:lnTo>
                  <a:lnTo>
                    <a:pt x="298514" y="411104"/>
                  </a:lnTo>
                  <a:lnTo>
                    <a:pt x="258747" y="440586"/>
                  </a:lnTo>
                  <a:lnTo>
                    <a:pt x="233152" y="452477"/>
                  </a:lnTo>
                  <a:lnTo>
                    <a:pt x="193605" y="458001"/>
                  </a:lnTo>
                  <a:lnTo>
                    <a:pt x="131820" y="446964"/>
                  </a:lnTo>
                  <a:lnTo>
                    <a:pt x="75447" y="425060"/>
                  </a:lnTo>
                  <a:lnTo>
                    <a:pt x="63171" y="419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3347" y="715937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66315" y="55088"/>
                  </a:lnTo>
                  <a:lnTo>
                    <a:pt x="33599" y="1160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42818" y="736994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147399"/>
                  </a:moveTo>
                  <a:lnTo>
                    <a:pt x="138777" y="130588"/>
                  </a:lnTo>
                  <a:lnTo>
                    <a:pt x="90300" y="97901"/>
                  </a:lnTo>
                  <a:lnTo>
                    <a:pt x="40260" y="414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27129" y="596759"/>
              <a:ext cx="252685" cy="427730"/>
            </a:xfrm>
            <a:custGeom>
              <a:avLst/>
              <a:gdLst/>
              <a:ahLst/>
              <a:cxnLst/>
              <a:rect l="0" t="0" r="0" b="0"/>
              <a:pathLst>
                <a:path w="252685" h="427730">
                  <a:moveTo>
                    <a:pt x="0" y="66536"/>
                  </a:moveTo>
                  <a:lnTo>
                    <a:pt x="54115" y="23874"/>
                  </a:lnTo>
                  <a:lnTo>
                    <a:pt x="87784" y="6322"/>
                  </a:lnTo>
                  <a:lnTo>
                    <a:pt x="112715" y="0"/>
                  </a:lnTo>
                  <a:lnTo>
                    <a:pt x="135493" y="1089"/>
                  </a:lnTo>
                  <a:lnTo>
                    <a:pt x="168048" y="13869"/>
                  </a:lnTo>
                  <a:lnTo>
                    <a:pt x="194332" y="38063"/>
                  </a:lnTo>
                  <a:lnTo>
                    <a:pt x="211348" y="67458"/>
                  </a:lnTo>
                  <a:lnTo>
                    <a:pt x="227578" y="125643"/>
                  </a:lnTo>
                  <a:lnTo>
                    <a:pt x="237316" y="175036"/>
                  </a:lnTo>
                  <a:lnTo>
                    <a:pt x="238080" y="234241"/>
                  </a:lnTo>
                  <a:lnTo>
                    <a:pt x="222902" y="296677"/>
                  </a:lnTo>
                  <a:lnTo>
                    <a:pt x="192336" y="356199"/>
                  </a:lnTo>
                  <a:lnTo>
                    <a:pt x="150848" y="409400"/>
                  </a:lnTo>
                  <a:lnTo>
                    <a:pt x="124245" y="425619"/>
                  </a:lnTo>
                  <a:lnTo>
                    <a:pt x="101234" y="427729"/>
                  </a:lnTo>
                  <a:lnTo>
                    <a:pt x="76578" y="423598"/>
                  </a:lnTo>
                  <a:lnTo>
                    <a:pt x="53922" y="413963"/>
                  </a:lnTo>
                  <a:lnTo>
                    <a:pt x="38394" y="398763"/>
                  </a:lnTo>
                  <a:lnTo>
                    <a:pt x="32615" y="389796"/>
                  </a:lnTo>
                  <a:lnTo>
                    <a:pt x="29313" y="370474"/>
                  </a:lnTo>
                  <a:lnTo>
                    <a:pt x="30071" y="360408"/>
                  </a:lnTo>
                  <a:lnTo>
                    <a:pt x="37152" y="342985"/>
                  </a:lnTo>
                  <a:lnTo>
                    <a:pt x="42315" y="335063"/>
                  </a:lnTo>
                  <a:lnTo>
                    <a:pt x="57411" y="323142"/>
                  </a:lnTo>
                  <a:lnTo>
                    <a:pt x="76989" y="315114"/>
                  </a:lnTo>
                  <a:lnTo>
                    <a:pt x="114318" y="311764"/>
                  </a:lnTo>
                  <a:lnTo>
                    <a:pt x="152675" y="318830"/>
                  </a:lnTo>
                  <a:lnTo>
                    <a:pt x="210018" y="354897"/>
                  </a:lnTo>
                  <a:lnTo>
                    <a:pt x="252684" y="392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37741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99369" y="631709"/>
              <a:ext cx="361125" cy="436124"/>
            </a:xfrm>
            <a:custGeom>
              <a:avLst/>
              <a:gdLst/>
              <a:ahLst/>
              <a:cxnLst/>
              <a:rect l="0" t="0" r="0" b="0"/>
              <a:pathLst>
                <a:path w="361125" h="436124">
                  <a:moveTo>
                    <a:pt x="270040" y="0"/>
                  </a:moveTo>
                  <a:lnTo>
                    <a:pt x="212776" y="11453"/>
                  </a:lnTo>
                  <a:lnTo>
                    <a:pt x="151884" y="19160"/>
                  </a:lnTo>
                  <a:lnTo>
                    <a:pt x="94795" y="20683"/>
                  </a:lnTo>
                  <a:lnTo>
                    <a:pt x="38459" y="20983"/>
                  </a:lnTo>
                  <a:lnTo>
                    <a:pt x="24406" y="21008"/>
                  </a:lnTo>
                  <a:lnTo>
                    <a:pt x="15037" y="26874"/>
                  </a:lnTo>
                  <a:lnTo>
                    <a:pt x="8791" y="36633"/>
                  </a:lnTo>
                  <a:lnTo>
                    <a:pt x="0" y="78315"/>
                  </a:lnTo>
                  <a:lnTo>
                    <a:pt x="516" y="121471"/>
                  </a:lnTo>
                  <a:lnTo>
                    <a:pt x="11170" y="167494"/>
                  </a:lnTo>
                  <a:lnTo>
                    <a:pt x="16741" y="172494"/>
                  </a:lnTo>
                  <a:lnTo>
                    <a:pt x="23965" y="173488"/>
                  </a:lnTo>
                  <a:lnTo>
                    <a:pt x="84227" y="160565"/>
                  </a:lnTo>
                  <a:lnTo>
                    <a:pt x="123737" y="161829"/>
                  </a:lnTo>
                  <a:lnTo>
                    <a:pt x="184599" y="172736"/>
                  </a:lnTo>
                  <a:lnTo>
                    <a:pt x="235625" y="193901"/>
                  </a:lnTo>
                  <a:lnTo>
                    <a:pt x="287789" y="216810"/>
                  </a:lnTo>
                  <a:lnTo>
                    <a:pt x="329111" y="244004"/>
                  </a:lnTo>
                  <a:lnTo>
                    <a:pt x="346207" y="267154"/>
                  </a:lnTo>
                  <a:lnTo>
                    <a:pt x="356534" y="294210"/>
                  </a:lnTo>
                  <a:lnTo>
                    <a:pt x="361124" y="325733"/>
                  </a:lnTo>
                  <a:lnTo>
                    <a:pt x="356925" y="349881"/>
                  </a:lnTo>
                  <a:lnTo>
                    <a:pt x="346090" y="368412"/>
                  </a:lnTo>
                  <a:lnTo>
                    <a:pt x="304299" y="402493"/>
                  </a:lnTo>
                  <a:lnTo>
                    <a:pt x="273568" y="418702"/>
                  </a:lnTo>
                  <a:lnTo>
                    <a:pt x="223382" y="428996"/>
                  </a:lnTo>
                  <a:lnTo>
                    <a:pt x="160261" y="436123"/>
                  </a:lnTo>
                  <a:lnTo>
                    <a:pt x="124429" y="432989"/>
                  </a:lnTo>
                  <a:lnTo>
                    <a:pt x="9105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3576670" y="1691890"/>
            <a:ext cx="1189729" cy="469537"/>
            <a:chOff x="3576670" y="1691890"/>
            <a:chExt cx="1189729" cy="469537"/>
          </a:xfrm>
        </p:grpSpPr>
        <p:sp>
          <p:nvSpPr>
            <p:cNvPr id="13" name="Freeform 12"/>
            <p:cNvSpPr/>
            <p:nvPr/>
          </p:nvSpPr>
          <p:spPr>
            <a:xfrm>
              <a:off x="3576670" y="1691890"/>
              <a:ext cx="255704" cy="469537"/>
            </a:xfrm>
            <a:custGeom>
              <a:avLst/>
              <a:gdLst/>
              <a:ahLst/>
              <a:cxnLst/>
              <a:rect l="0" t="0" r="0" b="0"/>
              <a:pathLst>
                <a:path w="255704" h="469537">
                  <a:moveTo>
                    <a:pt x="13547" y="66369"/>
                  </a:moveTo>
                  <a:lnTo>
                    <a:pt x="2369" y="77547"/>
                  </a:lnTo>
                  <a:lnTo>
                    <a:pt x="246" y="77330"/>
                  </a:lnTo>
                  <a:lnTo>
                    <a:pt x="0" y="73677"/>
                  </a:lnTo>
                  <a:lnTo>
                    <a:pt x="8011" y="42596"/>
                  </a:lnTo>
                  <a:lnTo>
                    <a:pt x="20446" y="26167"/>
                  </a:lnTo>
                  <a:lnTo>
                    <a:pt x="38840" y="12236"/>
                  </a:lnTo>
                  <a:lnTo>
                    <a:pt x="62613" y="2146"/>
                  </a:lnTo>
                  <a:lnTo>
                    <a:pt x="85657" y="0"/>
                  </a:lnTo>
                  <a:lnTo>
                    <a:pt x="107597" y="4116"/>
                  </a:lnTo>
                  <a:lnTo>
                    <a:pt x="129047" y="13745"/>
                  </a:lnTo>
                  <a:lnTo>
                    <a:pt x="155264" y="37908"/>
                  </a:lnTo>
                  <a:lnTo>
                    <a:pt x="183914" y="85920"/>
                  </a:lnTo>
                  <a:lnTo>
                    <a:pt x="205897" y="148781"/>
                  </a:lnTo>
                  <a:lnTo>
                    <a:pt x="219305" y="209163"/>
                  </a:lnTo>
                  <a:lnTo>
                    <a:pt x="220047" y="271176"/>
                  </a:lnTo>
                  <a:lnTo>
                    <a:pt x="214865" y="323504"/>
                  </a:lnTo>
                  <a:lnTo>
                    <a:pt x="208378" y="359366"/>
                  </a:lnTo>
                  <a:lnTo>
                    <a:pt x="193458" y="392219"/>
                  </a:lnTo>
                  <a:lnTo>
                    <a:pt x="144635" y="450287"/>
                  </a:lnTo>
                  <a:lnTo>
                    <a:pt x="117119" y="467251"/>
                  </a:lnTo>
                  <a:lnTo>
                    <a:pt x="93894" y="469536"/>
                  </a:lnTo>
                  <a:lnTo>
                    <a:pt x="70314" y="465483"/>
                  </a:lnTo>
                  <a:lnTo>
                    <a:pt x="52035" y="455882"/>
                  </a:lnTo>
                  <a:lnTo>
                    <a:pt x="39232" y="440697"/>
                  </a:lnTo>
                  <a:lnTo>
                    <a:pt x="34180" y="431735"/>
                  </a:lnTo>
                  <a:lnTo>
                    <a:pt x="31686" y="412417"/>
                  </a:lnTo>
                  <a:lnTo>
                    <a:pt x="39617" y="371420"/>
                  </a:lnTo>
                  <a:lnTo>
                    <a:pt x="52040" y="353635"/>
                  </a:lnTo>
                  <a:lnTo>
                    <a:pt x="60266" y="345617"/>
                  </a:lnTo>
                  <a:lnTo>
                    <a:pt x="81884" y="336708"/>
                  </a:lnTo>
                  <a:lnTo>
                    <a:pt x="107090" y="333919"/>
                  </a:lnTo>
                  <a:lnTo>
                    <a:pt x="146419" y="340095"/>
                  </a:lnTo>
                  <a:lnTo>
                    <a:pt x="202534" y="369108"/>
                  </a:lnTo>
                  <a:lnTo>
                    <a:pt x="255703" y="413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2095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48326" y="1758259"/>
              <a:ext cx="10473" cy="368498"/>
            </a:xfrm>
            <a:custGeom>
              <a:avLst/>
              <a:gdLst/>
              <a:ahLst/>
              <a:cxnLst/>
              <a:rect l="0" t="0" r="0" b="0"/>
              <a:pathLst>
                <a:path w="10473" h="368498">
                  <a:moveTo>
                    <a:pt x="10472" y="0"/>
                  </a:moveTo>
                  <a:lnTo>
                    <a:pt x="2138" y="57264"/>
                  </a:lnTo>
                  <a:lnTo>
                    <a:pt x="593" y="106654"/>
                  </a:lnTo>
                  <a:lnTo>
                    <a:pt x="135" y="161452"/>
                  </a:lnTo>
                  <a:lnTo>
                    <a:pt x="0" y="222143"/>
                  </a:lnTo>
                  <a:lnTo>
                    <a:pt x="3080" y="278339"/>
                  </a:lnTo>
                  <a:lnTo>
                    <a:pt x="9011" y="339250"/>
                  </a:lnTo>
                  <a:lnTo>
                    <a:pt x="1047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71363" y="1821430"/>
              <a:ext cx="197964" cy="181208"/>
            </a:xfrm>
            <a:custGeom>
              <a:avLst/>
              <a:gdLst/>
              <a:ahLst/>
              <a:cxnLst/>
              <a:rect l="0" t="0" r="0" b="0"/>
              <a:pathLst>
                <a:path w="197964" h="181208">
                  <a:moveTo>
                    <a:pt x="197963" y="94756"/>
                  </a:moveTo>
                  <a:lnTo>
                    <a:pt x="173917" y="104331"/>
                  </a:lnTo>
                  <a:lnTo>
                    <a:pt x="115961" y="139420"/>
                  </a:lnTo>
                  <a:lnTo>
                    <a:pt x="63292" y="171131"/>
                  </a:lnTo>
                  <a:lnTo>
                    <a:pt x="41013" y="180563"/>
                  </a:lnTo>
                  <a:lnTo>
                    <a:pt x="30159" y="181207"/>
                  </a:lnTo>
                  <a:lnTo>
                    <a:pt x="8740" y="175682"/>
                  </a:lnTo>
                  <a:lnTo>
                    <a:pt x="2794" y="168594"/>
                  </a:lnTo>
                  <a:lnTo>
                    <a:pt x="0" y="159189"/>
                  </a:lnTo>
                  <a:lnTo>
                    <a:pt x="1657" y="126716"/>
                  </a:lnTo>
                  <a:lnTo>
                    <a:pt x="8725" y="66513"/>
                  </a:lnTo>
                  <a:lnTo>
                    <a:pt x="16607" y="24836"/>
                  </a:lnTo>
                  <a:lnTo>
                    <a:pt x="189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74611" y="1750711"/>
              <a:ext cx="291788" cy="376046"/>
            </a:xfrm>
            <a:custGeom>
              <a:avLst/>
              <a:gdLst/>
              <a:ahLst/>
              <a:cxnLst/>
              <a:rect l="0" t="0" r="0" b="0"/>
              <a:pathLst>
                <a:path w="291788" h="376046">
                  <a:moveTo>
                    <a:pt x="0" y="60190"/>
                  </a:moveTo>
                  <a:lnTo>
                    <a:pt x="5589" y="43423"/>
                  </a:lnTo>
                  <a:lnTo>
                    <a:pt x="17692" y="28951"/>
                  </a:lnTo>
                  <a:lnTo>
                    <a:pt x="44237" y="10770"/>
                  </a:lnTo>
                  <a:lnTo>
                    <a:pt x="65284" y="3131"/>
                  </a:lnTo>
                  <a:lnTo>
                    <a:pt x="102272" y="0"/>
                  </a:lnTo>
                  <a:lnTo>
                    <a:pt x="125003" y="3413"/>
                  </a:lnTo>
                  <a:lnTo>
                    <a:pt x="133638" y="8301"/>
                  </a:lnTo>
                  <a:lnTo>
                    <a:pt x="146352" y="23090"/>
                  </a:lnTo>
                  <a:lnTo>
                    <a:pt x="152783" y="44481"/>
                  </a:lnTo>
                  <a:lnTo>
                    <a:pt x="154471" y="68416"/>
                  </a:lnTo>
                  <a:lnTo>
                    <a:pt x="151322" y="90752"/>
                  </a:lnTo>
                  <a:lnTo>
                    <a:pt x="142904" y="109258"/>
                  </a:lnTo>
                  <a:lnTo>
                    <a:pt x="116391" y="142778"/>
                  </a:lnTo>
                  <a:lnTo>
                    <a:pt x="120360" y="139399"/>
                  </a:lnTo>
                  <a:lnTo>
                    <a:pt x="146927" y="135522"/>
                  </a:lnTo>
                  <a:lnTo>
                    <a:pt x="208312" y="145557"/>
                  </a:lnTo>
                  <a:lnTo>
                    <a:pt x="229454" y="153113"/>
                  </a:lnTo>
                  <a:lnTo>
                    <a:pt x="254510" y="171691"/>
                  </a:lnTo>
                  <a:lnTo>
                    <a:pt x="275582" y="198902"/>
                  </a:lnTo>
                  <a:lnTo>
                    <a:pt x="288585" y="230362"/>
                  </a:lnTo>
                  <a:lnTo>
                    <a:pt x="291787" y="268799"/>
                  </a:lnTo>
                  <a:lnTo>
                    <a:pt x="288390" y="296015"/>
                  </a:lnTo>
                  <a:lnTo>
                    <a:pt x="276742" y="317469"/>
                  </a:lnTo>
                  <a:lnTo>
                    <a:pt x="258697" y="334804"/>
                  </a:lnTo>
                  <a:lnTo>
                    <a:pt x="222230" y="356546"/>
                  </a:lnTo>
                  <a:lnTo>
                    <a:pt x="171106" y="371847"/>
                  </a:lnTo>
                  <a:lnTo>
                    <a:pt x="136871" y="376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905865" y="2283080"/>
            <a:ext cx="2189928" cy="591200"/>
            <a:chOff x="2905865" y="2283080"/>
            <a:chExt cx="2189928" cy="591200"/>
          </a:xfrm>
        </p:grpSpPr>
        <p:sp>
          <p:nvSpPr>
            <p:cNvPr id="19" name="Freeform 18"/>
            <p:cNvSpPr/>
            <p:nvPr/>
          </p:nvSpPr>
          <p:spPr>
            <a:xfrm>
              <a:off x="3242777" y="2484725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0"/>
                  </a:moveTo>
                  <a:lnTo>
                    <a:pt x="128271" y="52705"/>
                  </a:lnTo>
                  <a:lnTo>
                    <a:pt x="82394" y="113604"/>
                  </a:lnTo>
                  <a:lnTo>
                    <a:pt x="21874" y="1748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32248" y="2547896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80916" y="61322"/>
                  </a:lnTo>
                  <a:lnTo>
                    <a:pt x="20767" y="144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95585" y="2354569"/>
              <a:ext cx="221100" cy="322692"/>
            </a:xfrm>
            <a:custGeom>
              <a:avLst/>
              <a:gdLst/>
              <a:ahLst/>
              <a:cxnLst/>
              <a:rect l="0" t="0" r="0" b="0"/>
              <a:pathLst>
                <a:path w="221100" h="322692">
                  <a:moveTo>
                    <a:pt x="0" y="77513"/>
                  </a:moveTo>
                  <a:lnTo>
                    <a:pt x="34898" y="33551"/>
                  </a:lnTo>
                  <a:lnTo>
                    <a:pt x="64152" y="14445"/>
                  </a:lnTo>
                  <a:lnTo>
                    <a:pt x="100636" y="1375"/>
                  </a:lnTo>
                  <a:lnTo>
                    <a:pt x="124276" y="0"/>
                  </a:lnTo>
                  <a:lnTo>
                    <a:pt x="135493" y="1272"/>
                  </a:lnTo>
                  <a:lnTo>
                    <a:pt x="157316" y="12043"/>
                  </a:lnTo>
                  <a:lnTo>
                    <a:pt x="194332" y="41964"/>
                  </a:lnTo>
                  <a:lnTo>
                    <a:pt x="211348" y="74519"/>
                  </a:lnTo>
                  <a:lnTo>
                    <a:pt x="219173" y="128611"/>
                  </a:lnTo>
                  <a:lnTo>
                    <a:pt x="217599" y="188169"/>
                  </a:lnTo>
                  <a:lnTo>
                    <a:pt x="200780" y="240011"/>
                  </a:lnTo>
                  <a:lnTo>
                    <a:pt x="168091" y="294708"/>
                  </a:lnTo>
                  <a:lnTo>
                    <a:pt x="153086" y="309745"/>
                  </a:lnTo>
                  <a:lnTo>
                    <a:pt x="134719" y="320327"/>
                  </a:lnTo>
                  <a:lnTo>
                    <a:pt x="114857" y="322691"/>
                  </a:lnTo>
                  <a:lnTo>
                    <a:pt x="73511" y="314677"/>
                  </a:lnTo>
                  <a:lnTo>
                    <a:pt x="65385" y="309322"/>
                  </a:lnTo>
                  <a:lnTo>
                    <a:pt x="53237" y="294013"/>
                  </a:lnTo>
                  <a:lnTo>
                    <a:pt x="50177" y="269272"/>
                  </a:lnTo>
                  <a:lnTo>
                    <a:pt x="50999" y="254485"/>
                  </a:lnTo>
                  <a:lnTo>
                    <a:pt x="55056" y="243458"/>
                  </a:lnTo>
                  <a:lnTo>
                    <a:pt x="68923" y="228085"/>
                  </a:lnTo>
                  <a:lnTo>
                    <a:pt x="89904" y="220474"/>
                  </a:lnTo>
                  <a:lnTo>
                    <a:pt x="113657" y="218260"/>
                  </a:lnTo>
                  <a:lnTo>
                    <a:pt x="135912" y="221176"/>
                  </a:lnTo>
                  <a:lnTo>
                    <a:pt x="168172" y="234984"/>
                  </a:lnTo>
                  <a:lnTo>
                    <a:pt x="221099" y="277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16725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1355" y="2283080"/>
              <a:ext cx="244490" cy="325201"/>
            </a:xfrm>
            <a:custGeom>
              <a:avLst/>
              <a:gdLst/>
              <a:ahLst/>
              <a:cxnLst/>
              <a:rect l="0" t="0" r="0" b="0"/>
              <a:pathLst>
                <a:path w="244490" h="325201">
                  <a:moveTo>
                    <a:pt x="177525" y="12132"/>
                  </a:moveTo>
                  <a:lnTo>
                    <a:pt x="118909" y="12132"/>
                  </a:lnTo>
                  <a:lnTo>
                    <a:pt x="65905" y="9792"/>
                  </a:lnTo>
                  <a:lnTo>
                    <a:pt x="42518" y="954"/>
                  </a:lnTo>
                  <a:lnTo>
                    <a:pt x="31369" y="0"/>
                  </a:lnTo>
                  <a:lnTo>
                    <a:pt x="9622" y="5180"/>
                  </a:lnTo>
                  <a:lnTo>
                    <a:pt x="3588" y="12177"/>
                  </a:lnTo>
                  <a:lnTo>
                    <a:pt x="736" y="21521"/>
                  </a:lnTo>
                  <a:lnTo>
                    <a:pt x="0" y="82388"/>
                  </a:lnTo>
                  <a:lnTo>
                    <a:pt x="7644" y="143610"/>
                  </a:lnTo>
                  <a:lnTo>
                    <a:pt x="10459" y="148917"/>
                  </a:lnTo>
                  <a:lnTo>
                    <a:pt x="14675" y="148945"/>
                  </a:lnTo>
                  <a:lnTo>
                    <a:pt x="43842" y="129364"/>
                  </a:lnTo>
                  <a:lnTo>
                    <a:pt x="78774" y="120957"/>
                  </a:lnTo>
                  <a:lnTo>
                    <a:pt x="131330" y="119286"/>
                  </a:lnTo>
                  <a:lnTo>
                    <a:pt x="154654" y="123317"/>
                  </a:lnTo>
                  <a:lnTo>
                    <a:pt x="210415" y="156848"/>
                  </a:lnTo>
                  <a:lnTo>
                    <a:pt x="224509" y="173546"/>
                  </a:lnTo>
                  <a:lnTo>
                    <a:pt x="243088" y="212862"/>
                  </a:lnTo>
                  <a:lnTo>
                    <a:pt x="244489" y="236656"/>
                  </a:lnTo>
                  <a:lnTo>
                    <a:pt x="240042" y="260489"/>
                  </a:lnTo>
                  <a:lnTo>
                    <a:pt x="224385" y="287061"/>
                  </a:lnTo>
                  <a:lnTo>
                    <a:pt x="211610" y="302389"/>
                  </a:lnTo>
                  <a:lnTo>
                    <a:pt x="185675" y="318582"/>
                  </a:lnTo>
                  <a:lnTo>
                    <a:pt x="144585" y="325200"/>
                  </a:lnTo>
                  <a:lnTo>
                    <a:pt x="85003" y="319287"/>
                  </a:lnTo>
                  <a:lnTo>
                    <a:pt x="72241" y="3174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05865" y="2790051"/>
              <a:ext cx="2189928" cy="84229"/>
            </a:xfrm>
            <a:custGeom>
              <a:avLst/>
              <a:gdLst/>
              <a:ahLst/>
              <a:cxnLst/>
              <a:rect l="0" t="0" r="0" b="0"/>
              <a:pathLst>
                <a:path w="2189928" h="84229">
                  <a:moveTo>
                    <a:pt x="2189927" y="0"/>
                  </a:moveTo>
                  <a:lnTo>
                    <a:pt x="2135783" y="0"/>
                  </a:lnTo>
                  <a:lnTo>
                    <a:pt x="2075247" y="0"/>
                  </a:lnTo>
                  <a:lnTo>
                    <a:pt x="2024277" y="0"/>
                  </a:lnTo>
                  <a:lnTo>
                    <a:pt x="1977719" y="0"/>
                  </a:lnTo>
                  <a:lnTo>
                    <a:pt x="1923110" y="0"/>
                  </a:lnTo>
                  <a:lnTo>
                    <a:pt x="1879879" y="0"/>
                  </a:lnTo>
                  <a:lnTo>
                    <a:pt x="1818861" y="0"/>
                  </a:lnTo>
                  <a:lnTo>
                    <a:pt x="1756322" y="0"/>
                  </a:lnTo>
                  <a:lnTo>
                    <a:pt x="1707512" y="5590"/>
                  </a:lnTo>
                  <a:lnTo>
                    <a:pt x="1645853" y="9553"/>
                  </a:lnTo>
                  <a:lnTo>
                    <a:pt x="1596922" y="10240"/>
                  </a:lnTo>
                  <a:lnTo>
                    <a:pt x="1534754" y="10472"/>
                  </a:lnTo>
                  <a:lnTo>
                    <a:pt x="1483805" y="10512"/>
                  </a:lnTo>
                  <a:lnTo>
                    <a:pt x="1431664" y="10524"/>
                  </a:lnTo>
                  <a:lnTo>
                    <a:pt x="1379171" y="10527"/>
                  </a:lnTo>
                  <a:lnTo>
                    <a:pt x="1326572" y="10529"/>
                  </a:lnTo>
                  <a:lnTo>
                    <a:pt x="1273943" y="10529"/>
                  </a:lnTo>
                  <a:lnTo>
                    <a:pt x="1218185" y="13648"/>
                  </a:lnTo>
                  <a:lnTo>
                    <a:pt x="1160329" y="18862"/>
                  </a:lnTo>
                  <a:lnTo>
                    <a:pt x="1103023" y="20407"/>
                  </a:lnTo>
                  <a:lnTo>
                    <a:pt x="1041589" y="20865"/>
                  </a:lnTo>
                  <a:lnTo>
                    <a:pt x="982053" y="24120"/>
                  </a:lnTo>
                  <a:lnTo>
                    <a:pt x="924248" y="29374"/>
                  </a:lnTo>
                  <a:lnTo>
                    <a:pt x="862667" y="30931"/>
                  </a:lnTo>
                  <a:lnTo>
                    <a:pt x="799967" y="34511"/>
                  </a:lnTo>
                  <a:lnTo>
                    <a:pt x="736936" y="39862"/>
                  </a:lnTo>
                  <a:lnTo>
                    <a:pt x="693685" y="41113"/>
                  </a:lnTo>
                  <a:lnTo>
                    <a:pt x="647166" y="41669"/>
                  </a:lnTo>
                  <a:lnTo>
                    <a:pt x="602315" y="45036"/>
                  </a:lnTo>
                  <a:lnTo>
                    <a:pt x="557814" y="49262"/>
                  </a:lnTo>
                  <a:lnTo>
                    <a:pt x="510740" y="51140"/>
                  </a:lnTo>
                  <a:lnTo>
                    <a:pt x="465641" y="55095"/>
                  </a:lnTo>
                  <a:lnTo>
                    <a:pt x="421031" y="59582"/>
                  </a:lnTo>
                  <a:lnTo>
                    <a:pt x="373908" y="61576"/>
                  </a:lnTo>
                  <a:lnTo>
                    <a:pt x="328788" y="62462"/>
                  </a:lnTo>
                  <a:lnTo>
                    <a:pt x="281829" y="64026"/>
                  </a:lnTo>
                  <a:lnTo>
                    <a:pt x="225863" y="68621"/>
                  </a:lnTo>
                  <a:lnTo>
                    <a:pt x="172133" y="71442"/>
                  </a:lnTo>
                  <a:lnTo>
                    <a:pt x="122127" y="72696"/>
                  </a:lnTo>
                  <a:lnTo>
                    <a:pt x="76506" y="73254"/>
                  </a:lnTo>
                  <a:lnTo>
                    <a:pt x="18752" y="8084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4274570" y="1473989"/>
            <a:ext cx="10529" cy="126343"/>
          </a:xfrm>
          <a:custGeom>
            <a:avLst/>
            <a:gdLst/>
            <a:ahLst/>
            <a:cxnLst/>
            <a:rect l="0" t="0" r="0" b="0"/>
            <a:pathLst>
              <a:path w="10529" h="126343">
                <a:moveTo>
                  <a:pt x="10528" y="0"/>
                </a:moveTo>
                <a:lnTo>
                  <a:pt x="2195" y="37478"/>
                </a:lnTo>
                <a:lnTo>
                  <a:pt x="433" y="94491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449428" y="2895336"/>
            <a:ext cx="601498" cy="376243"/>
            <a:chOff x="4449428" y="2895336"/>
            <a:chExt cx="601498" cy="376243"/>
          </a:xfrm>
        </p:grpSpPr>
        <p:sp>
          <p:nvSpPr>
            <p:cNvPr id="27" name="Freeform 26"/>
            <p:cNvSpPr/>
            <p:nvPr/>
          </p:nvSpPr>
          <p:spPr>
            <a:xfrm>
              <a:off x="4737704" y="2923347"/>
              <a:ext cx="313222" cy="348232"/>
            </a:xfrm>
            <a:custGeom>
              <a:avLst/>
              <a:gdLst/>
              <a:ahLst/>
              <a:cxnLst/>
              <a:rect l="0" t="0" r="0" b="0"/>
              <a:pathLst>
                <a:path w="313222" h="348232">
                  <a:moveTo>
                    <a:pt x="231746" y="24632"/>
                  </a:moveTo>
                  <a:lnTo>
                    <a:pt x="204191" y="31868"/>
                  </a:lnTo>
                  <a:lnTo>
                    <a:pt x="151087" y="31391"/>
                  </a:lnTo>
                  <a:lnTo>
                    <a:pt x="88110" y="17116"/>
                  </a:lnTo>
                  <a:lnTo>
                    <a:pt x="32200" y="0"/>
                  </a:lnTo>
                  <a:lnTo>
                    <a:pt x="22677" y="22"/>
                  </a:lnTo>
                  <a:lnTo>
                    <a:pt x="5856" y="6285"/>
                  </a:lnTo>
                  <a:lnTo>
                    <a:pt x="1604" y="13571"/>
                  </a:lnTo>
                  <a:lnTo>
                    <a:pt x="0" y="34144"/>
                  </a:lnTo>
                  <a:lnTo>
                    <a:pt x="19890" y="96002"/>
                  </a:lnTo>
                  <a:lnTo>
                    <a:pt x="28204" y="132346"/>
                  </a:lnTo>
                  <a:lnTo>
                    <a:pt x="29371" y="145574"/>
                  </a:lnTo>
                  <a:lnTo>
                    <a:pt x="32489" y="152054"/>
                  </a:lnTo>
                  <a:lnTo>
                    <a:pt x="36907" y="154033"/>
                  </a:lnTo>
                  <a:lnTo>
                    <a:pt x="95797" y="136499"/>
                  </a:lnTo>
                  <a:lnTo>
                    <a:pt x="132323" y="131867"/>
                  </a:lnTo>
                  <a:lnTo>
                    <a:pt x="185418" y="138708"/>
                  </a:lnTo>
                  <a:lnTo>
                    <a:pt x="230914" y="154444"/>
                  </a:lnTo>
                  <a:lnTo>
                    <a:pt x="251264" y="167724"/>
                  </a:lnTo>
                  <a:lnTo>
                    <a:pt x="296814" y="217984"/>
                  </a:lnTo>
                  <a:lnTo>
                    <a:pt x="306679" y="236908"/>
                  </a:lnTo>
                  <a:lnTo>
                    <a:pt x="313221" y="272882"/>
                  </a:lnTo>
                  <a:lnTo>
                    <a:pt x="308512" y="293283"/>
                  </a:lnTo>
                  <a:lnTo>
                    <a:pt x="286424" y="325444"/>
                  </a:lnTo>
                  <a:lnTo>
                    <a:pt x="263846" y="336920"/>
                  </a:lnTo>
                  <a:lnTo>
                    <a:pt x="207282" y="348231"/>
                  </a:lnTo>
                  <a:lnTo>
                    <a:pt x="159454" y="342060"/>
                  </a:lnTo>
                  <a:lnTo>
                    <a:pt x="96169" y="322769"/>
                  </a:lnTo>
                  <a:lnTo>
                    <a:pt x="63290" y="308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49428" y="2895336"/>
              <a:ext cx="14655" cy="294799"/>
            </a:xfrm>
            <a:custGeom>
              <a:avLst/>
              <a:gdLst/>
              <a:ahLst/>
              <a:cxnLst/>
              <a:rect l="0" t="0" r="0" b="0"/>
              <a:pathLst>
                <a:path w="14655" h="294799">
                  <a:moveTo>
                    <a:pt x="14654" y="0"/>
                  </a:moveTo>
                  <a:lnTo>
                    <a:pt x="0" y="43963"/>
                  </a:lnTo>
                  <a:lnTo>
                    <a:pt x="2098" y="94169"/>
                  </a:lnTo>
                  <a:lnTo>
                    <a:pt x="6845" y="152959"/>
                  </a:lnTo>
                  <a:lnTo>
                    <a:pt x="13112" y="210239"/>
                  </a:lnTo>
                  <a:lnTo>
                    <a:pt x="14350" y="265964"/>
                  </a:lnTo>
                  <a:lnTo>
                    <a:pt x="1465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3537575" y="1360763"/>
            <a:ext cx="218409" cy="242837"/>
          </a:xfrm>
          <a:custGeom>
            <a:avLst/>
            <a:gdLst/>
            <a:ahLst/>
            <a:cxnLst/>
            <a:rect l="0" t="0" r="0" b="0"/>
            <a:pathLst>
              <a:path w="218409" h="242837">
                <a:moveTo>
                  <a:pt x="0" y="50055"/>
                </a:moveTo>
                <a:lnTo>
                  <a:pt x="55659" y="10513"/>
                </a:lnTo>
                <a:lnTo>
                  <a:pt x="76210" y="3235"/>
                </a:lnTo>
                <a:lnTo>
                  <a:pt x="100941" y="0"/>
                </a:lnTo>
                <a:lnTo>
                  <a:pt x="124411" y="4802"/>
                </a:lnTo>
                <a:lnTo>
                  <a:pt x="154236" y="20659"/>
                </a:lnTo>
                <a:lnTo>
                  <a:pt x="185274" y="46978"/>
                </a:lnTo>
                <a:lnTo>
                  <a:pt x="201255" y="73320"/>
                </a:lnTo>
                <a:lnTo>
                  <a:pt x="215966" y="114832"/>
                </a:lnTo>
                <a:lnTo>
                  <a:pt x="218408" y="152177"/>
                </a:lnTo>
                <a:lnTo>
                  <a:pt x="214833" y="174991"/>
                </a:lnTo>
                <a:lnTo>
                  <a:pt x="206225" y="193710"/>
                </a:lnTo>
                <a:lnTo>
                  <a:pt x="181636" y="224790"/>
                </a:lnTo>
                <a:lnTo>
                  <a:pt x="155593" y="240779"/>
                </a:lnTo>
                <a:lnTo>
                  <a:pt x="132714" y="242836"/>
                </a:lnTo>
                <a:lnTo>
                  <a:pt x="85486" y="234624"/>
                </a:lnTo>
                <a:lnTo>
                  <a:pt x="58605" y="219516"/>
                </a:lnTo>
                <a:lnTo>
                  <a:pt x="53108" y="210992"/>
                </a:lnTo>
                <a:lnTo>
                  <a:pt x="47000" y="189043"/>
                </a:lnTo>
                <a:lnTo>
                  <a:pt x="48880" y="180149"/>
                </a:lnTo>
                <a:lnTo>
                  <a:pt x="53644" y="173049"/>
                </a:lnTo>
                <a:lnTo>
                  <a:pt x="60329" y="167146"/>
                </a:lnTo>
                <a:lnTo>
                  <a:pt x="68295" y="164381"/>
                </a:lnTo>
                <a:lnTo>
                  <a:pt x="86505" y="164427"/>
                </a:lnTo>
                <a:lnTo>
                  <a:pt x="140290" y="188584"/>
                </a:lnTo>
                <a:lnTo>
                  <a:pt x="200587" y="214613"/>
                </a:lnTo>
                <a:lnTo>
                  <a:pt x="210570" y="2185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3800787" y="2926922"/>
            <a:ext cx="526426" cy="313077"/>
            <a:chOff x="3800787" y="2926922"/>
            <a:chExt cx="526426" cy="313077"/>
          </a:xfrm>
        </p:grpSpPr>
        <p:sp>
          <p:nvSpPr>
            <p:cNvPr id="31" name="Freeform 30"/>
            <p:cNvSpPr/>
            <p:nvPr/>
          </p:nvSpPr>
          <p:spPr>
            <a:xfrm>
              <a:off x="3800787" y="2926922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21331" y="178430"/>
                  </a:lnTo>
                  <a:lnTo>
                    <a:pt x="29560" y="235027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21886" y="2941150"/>
              <a:ext cx="305327" cy="298849"/>
            </a:xfrm>
            <a:custGeom>
              <a:avLst/>
              <a:gdLst/>
              <a:ahLst/>
              <a:cxnLst/>
              <a:rect l="0" t="0" r="0" b="0"/>
              <a:pathLst>
                <a:path w="305327" h="298849">
                  <a:moveTo>
                    <a:pt x="0" y="38414"/>
                  </a:moveTo>
                  <a:lnTo>
                    <a:pt x="34897" y="9106"/>
                  </a:lnTo>
                  <a:lnTo>
                    <a:pt x="57234" y="1992"/>
                  </a:lnTo>
                  <a:lnTo>
                    <a:pt x="82759" y="0"/>
                  </a:lnTo>
                  <a:lnTo>
                    <a:pt x="122267" y="6625"/>
                  </a:lnTo>
                  <a:lnTo>
                    <a:pt x="155550" y="22886"/>
                  </a:lnTo>
                  <a:lnTo>
                    <a:pt x="172858" y="35802"/>
                  </a:lnTo>
                  <a:lnTo>
                    <a:pt x="208294" y="91752"/>
                  </a:lnTo>
                  <a:lnTo>
                    <a:pt x="217304" y="134027"/>
                  </a:lnTo>
                  <a:lnTo>
                    <a:pt x="219974" y="183597"/>
                  </a:lnTo>
                  <a:lnTo>
                    <a:pt x="215176" y="224151"/>
                  </a:lnTo>
                  <a:lnTo>
                    <a:pt x="206378" y="244186"/>
                  </a:lnTo>
                  <a:lnTo>
                    <a:pt x="181666" y="276113"/>
                  </a:lnTo>
                  <a:lnTo>
                    <a:pt x="155602" y="292247"/>
                  </a:lnTo>
                  <a:lnTo>
                    <a:pt x="120063" y="298848"/>
                  </a:lnTo>
                  <a:lnTo>
                    <a:pt x="99765" y="294153"/>
                  </a:lnTo>
                  <a:lnTo>
                    <a:pt x="91076" y="289625"/>
                  </a:lnTo>
                  <a:lnTo>
                    <a:pt x="78303" y="275236"/>
                  </a:lnTo>
                  <a:lnTo>
                    <a:pt x="73259" y="266485"/>
                  </a:lnTo>
                  <a:lnTo>
                    <a:pt x="70774" y="247404"/>
                  </a:lnTo>
                  <a:lnTo>
                    <a:pt x="71749" y="237402"/>
                  </a:lnTo>
                  <a:lnTo>
                    <a:pt x="75909" y="229564"/>
                  </a:lnTo>
                  <a:lnTo>
                    <a:pt x="89889" y="217737"/>
                  </a:lnTo>
                  <a:lnTo>
                    <a:pt x="128669" y="210090"/>
                  </a:lnTo>
                  <a:lnTo>
                    <a:pt x="177204" y="213414"/>
                  </a:lnTo>
                  <a:lnTo>
                    <a:pt x="230365" y="232253"/>
                  </a:lnTo>
                  <a:lnTo>
                    <a:pt x="278474" y="251572"/>
                  </a:lnTo>
                  <a:lnTo>
                    <a:pt x="305326" y="27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812903" y="3400704"/>
            <a:ext cx="380983" cy="303346"/>
          </a:xfrm>
          <a:custGeom>
            <a:avLst/>
            <a:gdLst/>
            <a:ahLst/>
            <a:cxnLst/>
            <a:rect l="0" t="0" r="0" b="0"/>
            <a:pathLst>
              <a:path w="380983" h="303346">
                <a:moveTo>
                  <a:pt x="209190" y="21057"/>
                </a:moveTo>
                <a:lnTo>
                  <a:pt x="154145" y="4269"/>
                </a:lnTo>
                <a:lnTo>
                  <a:pt x="117361" y="2435"/>
                </a:lnTo>
                <a:lnTo>
                  <a:pt x="94678" y="6152"/>
                </a:lnTo>
                <a:lnTo>
                  <a:pt x="76017" y="14822"/>
                </a:lnTo>
                <a:lnTo>
                  <a:pt x="22197" y="56139"/>
                </a:lnTo>
                <a:lnTo>
                  <a:pt x="14338" y="65502"/>
                </a:lnTo>
                <a:lnTo>
                  <a:pt x="5605" y="88384"/>
                </a:lnTo>
                <a:lnTo>
                  <a:pt x="0" y="141201"/>
                </a:lnTo>
                <a:lnTo>
                  <a:pt x="4618" y="182738"/>
                </a:lnTo>
                <a:lnTo>
                  <a:pt x="13374" y="204439"/>
                </a:lnTo>
                <a:lnTo>
                  <a:pt x="58529" y="259345"/>
                </a:lnTo>
                <a:lnTo>
                  <a:pt x="85001" y="275065"/>
                </a:lnTo>
                <a:lnTo>
                  <a:pt x="138893" y="294510"/>
                </a:lnTo>
                <a:lnTo>
                  <a:pt x="163909" y="299349"/>
                </a:lnTo>
                <a:lnTo>
                  <a:pt x="219301" y="301218"/>
                </a:lnTo>
                <a:lnTo>
                  <a:pt x="268986" y="303345"/>
                </a:lnTo>
                <a:lnTo>
                  <a:pt x="291918" y="299377"/>
                </a:lnTo>
                <a:lnTo>
                  <a:pt x="318970" y="284976"/>
                </a:lnTo>
                <a:lnTo>
                  <a:pt x="363386" y="245419"/>
                </a:lnTo>
                <a:lnTo>
                  <a:pt x="379010" y="218946"/>
                </a:lnTo>
                <a:lnTo>
                  <a:pt x="380982" y="195965"/>
                </a:lnTo>
                <a:lnTo>
                  <a:pt x="372716" y="143085"/>
                </a:lnTo>
                <a:lnTo>
                  <a:pt x="351412" y="89918"/>
                </a:lnTo>
                <a:lnTo>
                  <a:pt x="303849" y="32124"/>
                </a:lnTo>
                <a:lnTo>
                  <a:pt x="296863" y="24926"/>
                </a:lnTo>
                <a:lnTo>
                  <a:pt x="264673" y="9205"/>
                </a:lnTo>
                <a:lnTo>
                  <a:pt x="21971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379647" y="3247232"/>
            <a:ext cx="1989887" cy="964168"/>
            <a:chOff x="3379647" y="3247232"/>
            <a:chExt cx="1989887" cy="964168"/>
          </a:xfrm>
        </p:grpSpPr>
        <p:sp>
          <p:nvSpPr>
            <p:cNvPr id="35" name="Freeform 34"/>
            <p:cNvSpPr/>
            <p:nvPr/>
          </p:nvSpPr>
          <p:spPr>
            <a:xfrm>
              <a:off x="4467650" y="3284891"/>
              <a:ext cx="160812" cy="300948"/>
            </a:xfrm>
            <a:custGeom>
              <a:avLst/>
              <a:gdLst/>
              <a:ahLst/>
              <a:cxnLst/>
              <a:rect l="0" t="0" r="0" b="0"/>
              <a:pathLst>
                <a:path w="160812" h="300948">
                  <a:moveTo>
                    <a:pt x="122775" y="0"/>
                  </a:moveTo>
                  <a:lnTo>
                    <a:pt x="59441" y="63333"/>
                  </a:lnTo>
                  <a:lnTo>
                    <a:pt x="46663" y="78450"/>
                  </a:lnTo>
                  <a:lnTo>
                    <a:pt x="20234" y="137287"/>
                  </a:lnTo>
                  <a:lnTo>
                    <a:pt x="4525" y="169749"/>
                  </a:lnTo>
                  <a:lnTo>
                    <a:pt x="0" y="207314"/>
                  </a:lnTo>
                  <a:lnTo>
                    <a:pt x="6718" y="241191"/>
                  </a:lnTo>
                  <a:lnTo>
                    <a:pt x="29357" y="280959"/>
                  </a:lnTo>
                  <a:lnTo>
                    <a:pt x="35929" y="289081"/>
                  </a:lnTo>
                  <a:lnTo>
                    <a:pt x="55711" y="298106"/>
                  </a:lnTo>
                  <a:lnTo>
                    <a:pt x="78931" y="300947"/>
                  </a:lnTo>
                  <a:lnTo>
                    <a:pt x="100949" y="298311"/>
                  </a:lnTo>
                  <a:lnTo>
                    <a:pt x="119313" y="290120"/>
                  </a:lnTo>
                  <a:lnTo>
                    <a:pt x="135274" y="277511"/>
                  </a:lnTo>
                  <a:lnTo>
                    <a:pt x="150167" y="260208"/>
                  </a:lnTo>
                  <a:lnTo>
                    <a:pt x="158345" y="237701"/>
                  </a:lnTo>
                  <a:lnTo>
                    <a:pt x="160811" y="213269"/>
                  </a:lnTo>
                  <a:lnTo>
                    <a:pt x="158007" y="190712"/>
                  </a:lnTo>
                  <a:lnTo>
                    <a:pt x="153282" y="182124"/>
                  </a:lnTo>
                  <a:lnTo>
                    <a:pt x="138673" y="169461"/>
                  </a:lnTo>
                  <a:lnTo>
                    <a:pt x="117362" y="163053"/>
                  </a:lnTo>
                  <a:lnTo>
                    <a:pt x="93463" y="161376"/>
                  </a:lnTo>
                  <a:lnTo>
                    <a:pt x="4907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120796" y="3247232"/>
              <a:ext cx="143246" cy="342670"/>
            </a:xfrm>
            <a:custGeom>
              <a:avLst/>
              <a:gdLst/>
              <a:ahLst/>
              <a:cxnLst/>
              <a:rect l="0" t="0" r="0" b="0"/>
              <a:pathLst>
                <a:path w="143246" h="342670">
                  <a:moveTo>
                    <a:pt x="143245" y="58716"/>
                  </a:moveTo>
                  <a:lnTo>
                    <a:pt x="124117" y="111421"/>
                  </a:lnTo>
                  <a:lnTo>
                    <a:pt x="79777" y="172132"/>
                  </a:lnTo>
                  <a:lnTo>
                    <a:pt x="51939" y="207721"/>
                  </a:lnTo>
                  <a:lnTo>
                    <a:pt x="28348" y="267302"/>
                  </a:lnTo>
                  <a:lnTo>
                    <a:pt x="23160" y="290631"/>
                  </a:lnTo>
                  <a:lnTo>
                    <a:pt x="24753" y="316597"/>
                  </a:lnTo>
                  <a:lnTo>
                    <a:pt x="29156" y="326563"/>
                  </a:lnTo>
                  <a:lnTo>
                    <a:pt x="43406" y="340756"/>
                  </a:lnTo>
                  <a:lnTo>
                    <a:pt x="53289" y="342669"/>
                  </a:lnTo>
                  <a:lnTo>
                    <a:pt x="76748" y="338555"/>
                  </a:lnTo>
                  <a:lnTo>
                    <a:pt x="86046" y="333013"/>
                  </a:lnTo>
                  <a:lnTo>
                    <a:pt x="99496" y="317496"/>
                  </a:lnTo>
                  <a:lnTo>
                    <a:pt x="113645" y="289029"/>
                  </a:lnTo>
                  <a:lnTo>
                    <a:pt x="115272" y="268702"/>
                  </a:lnTo>
                  <a:lnTo>
                    <a:pt x="106784" y="227056"/>
                  </a:lnTo>
                  <a:lnTo>
                    <a:pt x="72319" y="173056"/>
                  </a:lnTo>
                  <a:lnTo>
                    <a:pt x="23879" y="117532"/>
                  </a:lnTo>
                  <a:lnTo>
                    <a:pt x="9865" y="98895"/>
                  </a:lnTo>
                  <a:lnTo>
                    <a:pt x="2077" y="75793"/>
                  </a:lnTo>
                  <a:lnTo>
                    <a:pt x="0" y="63082"/>
                  </a:lnTo>
                  <a:lnTo>
                    <a:pt x="3931" y="42719"/>
                  </a:lnTo>
                  <a:lnTo>
                    <a:pt x="19299" y="18102"/>
                  </a:lnTo>
                  <a:lnTo>
                    <a:pt x="25519" y="10583"/>
                  </a:lnTo>
                  <a:lnTo>
                    <a:pt x="44909" y="2228"/>
                  </a:lnTo>
                  <a:lnTo>
                    <a:pt x="56631" y="0"/>
                  </a:lnTo>
                  <a:lnTo>
                    <a:pt x="66785" y="855"/>
                  </a:lnTo>
                  <a:lnTo>
                    <a:pt x="84307" y="8044"/>
                  </a:lnTo>
                  <a:lnTo>
                    <a:pt x="96773" y="22157"/>
                  </a:lnTo>
                  <a:lnTo>
                    <a:pt x="122188" y="58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95544" y="327436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10528" y="57265"/>
                  </a:lnTo>
                  <a:lnTo>
                    <a:pt x="10528" y="106655"/>
                  </a:lnTo>
                  <a:lnTo>
                    <a:pt x="10528" y="161453"/>
                  </a:lnTo>
                  <a:lnTo>
                    <a:pt x="10528" y="219023"/>
                  </a:lnTo>
                  <a:lnTo>
                    <a:pt x="7409" y="26376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37107" y="3263834"/>
              <a:ext cx="247909" cy="183072"/>
            </a:xfrm>
            <a:custGeom>
              <a:avLst/>
              <a:gdLst/>
              <a:ahLst/>
              <a:cxnLst/>
              <a:rect l="0" t="0" r="0" b="0"/>
              <a:pathLst>
                <a:path w="247909" h="183072">
                  <a:moveTo>
                    <a:pt x="247908" y="115813"/>
                  </a:moveTo>
                  <a:lnTo>
                    <a:pt x="225551" y="115813"/>
                  </a:lnTo>
                  <a:lnTo>
                    <a:pt x="163566" y="139533"/>
                  </a:lnTo>
                  <a:lnTo>
                    <a:pt x="100499" y="170428"/>
                  </a:lnTo>
                  <a:lnTo>
                    <a:pt x="68921" y="182038"/>
                  </a:lnTo>
                  <a:lnTo>
                    <a:pt x="47866" y="183071"/>
                  </a:lnTo>
                  <a:lnTo>
                    <a:pt x="27979" y="178461"/>
                  </a:lnTo>
                  <a:lnTo>
                    <a:pt x="11342" y="168613"/>
                  </a:lnTo>
                  <a:lnTo>
                    <a:pt x="5969" y="160372"/>
                  </a:lnTo>
                  <a:lnTo>
                    <a:pt x="0" y="138737"/>
                  </a:lnTo>
                  <a:lnTo>
                    <a:pt x="4186" y="81354"/>
                  </a:lnTo>
                  <a:lnTo>
                    <a:pt x="7396" y="56044"/>
                  </a:lnTo>
                  <a:lnTo>
                    <a:pt x="268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79647" y="3632332"/>
              <a:ext cx="1989887" cy="147314"/>
            </a:xfrm>
            <a:custGeom>
              <a:avLst/>
              <a:gdLst/>
              <a:ahLst/>
              <a:cxnLst/>
              <a:rect l="0" t="0" r="0" b="0"/>
              <a:pathLst>
                <a:path w="1989887" h="147314">
                  <a:moveTo>
                    <a:pt x="1989886" y="136870"/>
                  </a:moveTo>
                  <a:lnTo>
                    <a:pt x="1952408" y="145203"/>
                  </a:lnTo>
                  <a:lnTo>
                    <a:pt x="1895396" y="146965"/>
                  </a:lnTo>
                  <a:lnTo>
                    <a:pt x="1836214" y="147313"/>
                  </a:lnTo>
                  <a:lnTo>
                    <a:pt x="1782583" y="144262"/>
                  </a:lnTo>
                  <a:lnTo>
                    <a:pt x="1732259" y="138330"/>
                  </a:lnTo>
                  <a:lnTo>
                    <a:pt x="1671192" y="135988"/>
                  </a:lnTo>
                  <a:lnTo>
                    <a:pt x="1613549" y="128593"/>
                  </a:lnTo>
                  <a:lnTo>
                    <a:pt x="1552380" y="121197"/>
                  </a:lnTo>
                  <a:lnTo>
                    <a:pt x="1500726" y="117408"/>
                  </a:lnTo>
                  <a:lnTo>
                    <a:pt x="1440968" y="110696"/>
                  </a:lnTo>
                  <a:lnTo>
                    <a:pt x="1378430" y="97948"/>
                  </a:lnTo>
                  <a:lnTo>
                    <a:pt x="1316345" y="88812"/>
                  </a:lnTo>
                  <a:lnTo>
                    <a:pt x="1252975" y="84416"/>
                  </a:lnTo>
                  <a:lnTo>
                    <a:pt x="1192085" y="77394"/>
                  </a:lnTo>
                  <a:lnTo>
                    <a:pt x="1143368" y="73624"/>
                  </a:lnTo>
                  <a:lnTo>
                    <a:pt x="1095788" y="66787"/>
                  </a:lnTo>
                  <a:lnTo>
                    <a:pt x="1036067" y="63072"/>
                  </a:lnTo>
                  <a:lnTo>
                    <a:pt x="978955" y="55049"/>
                  </a:lnTo>
                  <a:lnTo>
                    <a:pt x="917341" y="44553"/>
                  </a:lnTo>
                  <a:lnTo>
                    <a:pt x="857927" y="33523"/>
                  </a:lnTo>
                  <a:lnTo>
                    <a:pt x="805972" y="26570"/>
                  </a:lnTo>
                  <a:lnTo>
                    <a:pt x="757303" y="22690"/>
                  </a:lnTo>
                  <a:lnTo>
                    <a:pt x="696479" y="21540"/>
                  </a:lnTo>
                  <a:lnTo>
                    <a:pt x="653477" y="18152"/>
                  </a:lnTo>
                  <a:lnTo>
                    <a:pt x="596046" y="12786"/>
                  </a:lnTo>
                  <a:lnTo>
                    <a:pt x="546274" y="11197"/>
                  </a:lnTo>
                  <a:lnTo>
                    <a:pt x="497601" y="7607"/>
                  </a:lnTo>
                  <a:lnTo>
                    <a:pt x="450424" y="2253"/>
                  </a:lnTo>
                  <a:lnTo>
                    <a:pt x="396282" y="667"/>
                  </a:lnTo>
                  <a:lnTo>
                    <a:pt x="335786" y="197"/>
                  </a:lnTo>
                  <a:lnTo>
                    <a:pt x="276527" y="58"/>
                  </a:lnTo>
                  <a:lnTo>
                    <a:pt x="218805" y="16"/>
                  </a:lnTo>
                  <a:lnTo>
                    <a:pt x="160367" y="4"/>
                  </a:lnTo>
                  <a:lnTo>
                    <a:pt x="106008" y="0"/>
                  </a:lnTo>
                  <a:lnTo>
                    <a:pt x="46416" y="558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82245" y="3869331"/>
              <a:ext cx="272594" cy="342069"/>
            </a:xfrm>
            <a:custGeom>
              <a:avLst/>
              <a:gdLst/>
              <a:ahLst/>
              <a:cxnLst/>
              <a:rect l="0" t="0" r="0" b="0"/>
              <a:pathLst>
                <a:path w="272594" h="342069">
                  <a:moveTo>
                    <a:pt x="182003" y="15684"/>
                  </a:moveTo>
                  <a:lnTo>
                    <a:pt x="123387" y="10095"/>
                  </a:lnTo>
                  <a:lnTo>
                    <a:pt x="70382" y="4961"/>
                  </a:lnTo>
                  <a:lnTo>
                    <a:pt x="46996" y="0"/>
                  </a:lnTo>
                  <a:lnTo>
                    <a:pt x="37016" y="549"/>
                  </a:lnTo>
                  <a:lnTo>
                    <a:pt x="19688" y="7397"/>
                  </a:lnTo>
                  <a:lnTo>
                    <a:pt x="7308" y="21360"/>
                  </a:lnTo>
                  <a:lnTo>
                    <a:pt x="2369" y="29996"/>
                  </a:lnTo>
                  <a:lnTo>
                    <a:pt x="0" y="52071"/>
                  </a:lnTo>
                  <a:lnTo>
                    <a:pt x="2423" y="104370"/>
                  </a:lnTo>
                  <a:lnTo>
                    <a:pt x="6131" y="112243"/>
                  </a:lnTo>
                  <a:lnTo>
                    <a:pt x="12113" y="116321"/>
                  </a:lnTo>
                  <a:lnTo>
                    <a:pt x="28118" y="117734"/>
                  </a:lnTo>
                  <a:lnTo>
                    <a:pt x="82840" y="111632"/>
                  </a:lnTo>
                  <a:lnTo>
                    <a:pt x="142962" y="111846"/>
                  </a:lnTo>
                  <a:lnTo>
                    <a:pt x="194179" y="125059"/>
                  </a:lnTo>
                  <a:lnTo>
                    <a:pt x="228895" y="143238"/>
                  </a:lnTo>
                  <a:lnTo>
                    <a:pt x="261586" y="170341"/>
                  </a:lnTo>
                  <a:lnTo>
                    <a:pt x="270016" y="190485"/>
                  </a:lnTo>
                  <a:lnTo>
                    <a:pt x="272593" y="213867"/>
                  </a:lnTo>
                  <a:lnTo>
                    <a:pt x="269839" y="235956"/>
                  </a:lnTo>
                  <a:lnTo>
                    <a:pt x="261595" y="254353"/>
                  </a:lnTo>
                  <a:lnTo>
                    <a:pt x="248963" y="270328"/>
                  </a:lnTo>
                  <a:lnTo>
                    <a:pt x="222121" y="291306"/>
                  </a:lnTo>
                  <a:lnTo>
                    <a:pt x="159601" y="317050"/>
                  </a:lnTo>
                  <a:lnTo>
                    <a:pt x="107345" y="328330"/>
                  </a:lnTo>
                  <a:lnTo>
                    <a:pt x="45133" y="342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79896" y="3790259"/>
              <a:ext cx="275264" cy="357970"/>
            </a:xfrm>
            <a:custGeom>
              <a:avLst/>
              <a:gdLst/>
              <a:ahLst/>
              <a:cxnLst/>
              <a:rect l="0" t="0" r="0" b="0"/>
              <a:pathLst>
                <a:path w="275264" h="357970">
                  <a:moveTo>
                    <a:pt x="0" y="0"/>
                  </a:moveTo>
                  <a:lnTo>
                    <a:pt x="58617" y="0"/>
                  </a:lnTo>
                  <a:lnTo>
                    <a:pt x="111621" y="6066"/>
                  </a:lnTo>
                  <a:lnTo>
                    <a:pt x="173493" y="6619"/>
                  </a:lnTo>
                  <a:lnTo>
                    <a:pt x="227250" y="10926"/>
                  </a:lnTo>
                  <a:lnTo>
                    <a:pt x="250738" y="15774"/>
                  </a:lnTo>
                  <a:lnTo>
                    <a:pt x="259576" y="21044"/>
                  </a:lnTo>
                  <a:lnTo>
                    <a:pt x="272515" y="36259"/>
                  </a:lnTo>
                  <a:lnTo>
                    <a:pt x="275263" y="45230"/>
                  </a:lnTo>
                  <a:lnTo>
                    <a:pt x="273542" y="76962"/>
                  </a:lnTo>
                  <a:lnTo>
                    <a:pt x="262480" y="132662"/>
                  </a:lnTo>
                  <a:lnTo>
                    <a:pt x="245569" y="190128"/>
                  </a:lnTo>
                  <a:lnTo>
                    <a:pt x="228105" y="251147"/>
                  </a:lnTo>
                  <a:lnTo>
                    <a:pt x="218901" y="313457"/>
                  </a:lnTo>
                  <a:lnTo>
                    <a:pt x="21057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250400" y="3821844"/>
              <a:ext cx="242848" cy="228750"/>
            </a:xfrm>
            <a:custGeom>
              <a:avLst/>
              <a:gdLst/>
              <a:ahLst/>
              <a:cxnLst/>
              <a:rect l="0" t="0" r="0" b="0"/>
              <a:pathLst>
                <a:path w="242848" h="228750">
                  <a:moveTo>
                    <a:pt x="118926" y="0"/>
                  </a:moveTo>
                  <a:lnTo>
                    <a:pt x="65051" y="19128"/>
                  </a:lnTo>
                  <a:lnTo>
                    <a:pt x="35503" y="37773"/>
                  </a:lnTo>
                  <a:lnTo>
                    <a:pt x="12580" y="65004"/>
                  </a:lnTo>
                  <a:lnTo>
                    <a:pt x="2251" y="85043"/>
                  </a:lnTo>
                  <a:lnTo>
                    <a:pt x="0" y="105648"/>
                  </a:lnTo>
                  <a:lnTo>
                    <a:pt x="8087" y="147471"/>
                  </a:lnTo>
                  <a:lnTo>
                    <a:pt x="29355" y="188358"/>
                  </a:lnTo>
                  <a:lnTo>
                    <a:pt x="42462" y="204987"/>
                  </a:lnTo>
                  <a:lnTo>
                    <a:pt x="68584" y="221914"/>
                  </a:lnTo>
                  <a:lnTo>
                    <a:pt x="104140" y="228749"/>
                  </a:lnTo>
                  <a:lnTo>
                    <a:pt x="144311" y="225185"/>
                  </a:lnTo>
                  <a:lnTo>
                    <a:pt x="165693" y="216676"/>
                  </a:lnTo>
                  <a:lnTo>
                    <a:pt x="204073" y="192149"/>
                  </a:lnTo>
                  <a:lnTo>
                    <a:pt x="218381" y="175477"/>
                  </a:lnTo>
                  <a:lnTo>
                    <a:pt x="237097" y="136178"/>
                  </a:lnTo>
                  <a:lnTo>
                    <a:pt x="242847" y="99491"/>
                  </a:lnTo>
                  <a:lnTo>
                    <a:pt x="237953" y="78923"/>
                  </a:lnTo>
                  <a:lnTo>
                    <a:pt x="218924" y="51071"/>
                  </a:lnTo>
                  <a:lnTo>
                    <a:pt x="18209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30313" y="3748145"/>
              <a:ext cx="189100" cy="339075"/>
            </a:xfrm>
            <a:custGeom>
              <a:avLst/>
              <a:gdLst/>
              <a:ahLst/>
              <a:cxnLst/>
              <a:rect l="0" t="0" r="0" b="0"/>
              <a:pathLst>
                <a:path w="189100" h="339075">
                  <a:moveTo>
                    <a:pt x="112630" y="0"/>
                  </a:moveTo>
                  <a:lnTo>
                    <a:pt x="88583" y="17980"/>
                  </a:lnTo>
                  <a:lnTo>
                    <a:pt x="68330" y="44322"/>
                  </a:lnTo>
                  <a:lnTo>
                    <a:pt x="30880" y="107609"/>
                  </a:lnTo>
                  <a:lnTo>
                    <a:pt x="11180" y="159403"/>
                  </a:lnTo>
                  <a:lnTo>
                    <a:pt x="0" y="211555"/>
                  </a:lnTo>
                  <a:lnTo>
                    <a:pt x="879" y="249856"/>
                  </a:lnTo>
                  <a:lnTo>
                    <a:pt x="6811" y="271314"/>
                  </a:lnTo>
                  <a:lnTo>
                    <a:pt x="36275" y="317152"/>
                  </a:lnTo>
                  <a:lnTo>
                    <a:pt x="56077" y="331249"/>
                  </a:lnTo>
                  <a:lnTo>
                    <a:pt x="79306" y="339074"/>
                  </a:lnTo>
                  <a:lnTo>
                    <a:pt x="101329" y="338653"/>
                  </a:lnTo>
                  <a:lnTo>
                    <a:pt x="119695" y="331446"/>
                  </a:lnTo>
                  <a:lnTo>
                    <a:pt x="163863" y="305993"/>
                  </a:lnTo>
                  <a:lnTo>
                    <a:pt x="188729" y="253003"/>
                  </a:lnTo>
                  <a:lnTo>
                    <a:pt x="189099" y="242368"/>
                  </a:lnTo>
                  <a:lnTo>
                    <a:pt x="183271" y="221192"/>
                  </a:lnTo>
                  <a:lnTo>
                    <a:pt x="166836" y="195130"/>
                  </a:lnTo>
                  <a:lnTo>
                    <a:pt x="150759" y="183041"/>
                  </a:lnTo>
                  <a:lnTo>
                    <a:pt x="141559" y="178179"/>
                  </a:lnTo>
                  <a:lnTo>
                    <a:pt x="121978" y="175897"/>
                  </a:lnTo>
                  <a:lnTo>
                    <a:pt x="80811" y="183963"/>
                  </a:lnTo>
                  <a:lnTo>
                    <a:pt x="54979" y="199047"/>
                  </a:lnTo>
                  <a:lnTo>
                    <a:pt x="2840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3653388" y="2884808"/>
            <a:ext cx="1" cy="42115"/>
          </a:xfrm>
          <a:custGeom>
            <a:avLst/>
            <a:gdLst/>
            <a:ahLst/>
            <a:cxnLst/>
            <a:rect l="0" t="0" r="0" b="0"/>
            <a:pathLst>
              <a:path w="1" h="42115">
                <a:moveTo>
                  <a:pt x="0" y="42114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6685595" y="2421554"/>
            <a:ext cx="2895339" cy="852809"/>
            <a:chOff x="6685595" y="2421554"/>
            <a:chExt cx="2895339" cy="852809"/>
          </a:xfrm>
        </p:grpSpPr>
        <p:sp>
          <p:nvSpPr>
            <p:cNvPr id="46" name="Freeform 45"/>
            <p:cNvSpPr/>
            <p:nvPr/>
          </p:nvSpPr>
          <p:spPr>
            <a:xfrm>
              <a:off x="6696253" y="2823569"/>
              <a:ext cx="315727" cy="450794"/>
            </a:xfrm>
            <a:custGeom>
              <a:avLst/>
              <a:gdLst/>
              <a:ahLst/>
              <a:cxnLst/>
              <a:rect l="0" t="0" r="0" b="0"/>
              <a:pathLst>
                <a:path w="315727" h="450794">
                  <a:moveTo>
                    <a:pt x="10400" y="450793"/>
                  </a:moveTo>
                  <a:lnTo>
                    <a:pt x="10400" y="393529"/>
                  </a:lnTo>
                  <a:lnTo>
                    <a:pt x="4810" y="332637"/>
                  </a:lnTo>
                  <a:lnTo>
                    <a:pt x="1335" y="284113"/>
                  </a:lnTo>
                  <a:lnTo>
                    <a:pt x="304" y="232691"/>
                  </a:lnTo>
                  <a:lnTo>
                    <a:pt x="0" y="180410"/>
                  </a:lnTo>
                  <a:lnTo>
                    <a:pt x="1066" y="118747"/>
                  </a:lnTo>
                  <a:lnTo>
                    <a:pt x="5089" y="61507"/>
                  </a:lnTo>
                  <a:lnTo>
                    <a:pt x="4537" y="22324"/>
                  </a:lnTo>
                  <a:lnTo>
                    <a:pt x="6492" y="10729"/>
                  </a:lnTo>
                  <a:lnTo>
                    <a:pt x="12473" y="4169"/>
                  </a:lnTo>
                  <a:lnTo>
                    <a:pt x="21141" y="965"/>
                  </a:lnTo>
                  <a:lnTo>
                    <a:pt x="31599" y="0"/>
                  </a:lnTo>
                  <a:lnTo>
                    <a:pt x="40910" y="2865"/>
                  </a:lnTo>
                  <a:lnTo>
                    <a:pt x="102693" y="59016"/>
                  </a:lnTo>
                  <a:lnTo>
                    <a:pt x="148332" y="121258"/>
                  </a:lnTo>
                  <a:lnTo>
                    <a:pt x="186474" y="178986"/>
                  </a:lnTo>
                  <a:lnTo>
                    <a:pt x="206459" y="209211"/>
                  </a:lnTo>
                  <a:lnTo>
                    <a:pt x="222909" y="237274"/>
                  </a:lnTo>
                  <a:lnTo>
                    <a:pt x="239481" y="263526"/>
                  </a:lnTo>
                  <a:lnTo>
                    <a:pt x="274880" y="322624"/>
                  </a:lnTo>
                  <a:lnTo>
                    <a:pt x="306332" y="385764"/>
                  </a:lnTo>
                  <a:lnTo>
                    <a:pt x="315726" y="419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85595" y="3084849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8281" y="17959"/>
                  </a:lnTo>
                  <a:lnTo>
                    <a:pt x="131119" y="35149"/>
                  </a:lnTo>
                  <a:lnTo>
                    <a:pt x="71210" y="52650"/>
                  </a:lnTo>
                  <a:lnTo>
                    <a:pt x="33967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60842" y="2831703"/>
              <a:ext cx="130123" cy="387482"/>
            </a:xfrm>
            <a:custGeom>
              <a:avLst/>
              <a:gdLst/>
              <a:ahLst/>
              <a:cxnLst/>
              <a:rect l="0" t="0" r="0" b="0"/>
              <a:pathLst>
                <a:path w="130123" h="387482">
                  <a:moveTo>
                    <a:pt x="98536" y="263675"/>
                  </a:moveTo>
                  <a:lnTo>
                    <a:pt x="80556" y="248034"/>
                  </a:lnTo>
                  <a:lnTo>
                    <a:pt x="63638" y="239956"/>
                  </a:lnTo>
                  <a:lnTo>
                    <a:pt x="54214" y="239673"/>
                  </a:lnTo>
                  <a:lnTo>
                    <a:pt x="34384" y="245599"/>
                  </a:lnTo>
                  <a:lnTo>
                    <a:pt x="20111" y="259150"/>
                  </a:lnTo>
                  <a:lnTo>
                    <a:pt x="1416" y="296446"/>
                  </a:lnTo>
                  <a:lnTo>
                    <a:pt x="0" y="316844"/>
                  </a:lnTo>
                  <a:lnTo>
                    <a:pt x="8622" y="358535"/>
                  </a:lnTo>
                  <a:lnTo>
                    <a:pt x="23801" y="384458"/>
                  </a:lnTo>
                  <a:lnTo>
                    <a:pt x="31165" y="387481"/>
                  </a:lnTo>
                  <a:lnTo>
                    <a:pt x="39584" y="387156"/>
                  </a:lnTo>
                  <a:lnTo>
                    <a:pt x="48706" y="384600"/>
                  </a:lnTo>
                  <a:lnTo>
                    <a:pt x="55957" y="379387"/>
                  </a:lnTo>
                  <a:lnTo>
                    <a:pt x="67134" y="364236"/>
                  </a:lnTo>
                  <a:lnTo>
                    <a:pt x="87569" y="307362"/>
                  </a:lnTo>
                  <a:lnTo>
                    <a:pt x="92492" y="283091"/>
                  </a:lnTo>
                  <a:lnTo>
                    <a:pt x="89240" y="219851"/>
                  </a:lnTo>
                  <a:lnTo>
                    <a:pt x="85253" y="165292"/>
                  </a:lnTo>
                  <a:lnTo>
                    <a:pt x="76663" y="107792"/>
                  </a:lnTo>
                  <a:lnTo>
                    <a:pt x="63589" y="56830"/>
                  </a:lnTo>
                  <a:lnTo>
                    <a:pt x="43800" y="3278"/>
                  </a:lnTo>
                  <a:lnTo>
                    <a:pt x="40988" y="0"/>
                  </a:lnTo>
                  <a:lnTo>
                    <a:pt x="39113" y="2494"/>
                  </a:lnTo>
                  <a:lnTo>
                    <a:pt x="37864" y="8836"/>
                  </a:lnTo>
                  <a:lnTo>
                    <a:pt x="44028" y="65660"/>
                  </a:lnTo>
                  <a:lnTo>
                    <a:pt x="51580" y="109468"/>
                  </a:lnTo>
                  <a:lnTo>
                    <a:pt x="75092" y="171083"/>
                  </a:lnTo>
                  <a:lnTo>
                    <a:pt x="95032" y="227144"/>
                  </a:lnTo>
                  <a:lnTo>
                    <a:pt x="117167" y="270107"/>
                  </a:lnTo>
                  <a:lnTo>
                    <a:pt x="130122" y="295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46304" y="2755324"/>
              <a:ext cx="165759" cy="419001"/>
            </a:xfrm>
            <a:custGeom>
              <a:avLst/>
              <a:gdLst/>
              <a:ahLst/>
              <a:cxnLst/>
              <a:rect l="0" t="0" r="0" b="0"/>
              <a:pathLst>
                <a:path w="165759" h="419001">
                  <a:moveTo>
                    <a:pt x="102587" y="245297"/>
                  </a:moveTo>
                  <a:lnTo>
                    <a:pt x="78541" y="254873"/>
                  </a:lnTo>
                  <a:lnTo>
                    <a:pt x="21889" y="305196"/>
                  </a:lnTo>
                  <a:lnTo>
                    <a:pt x="6407" y="337264"/>
                  </a:lnTo>
                  <a:lnTo>
                    <a:pt x="0" y="376402"/>
                  </a:lnTo>
                  <a:lnTo>
                    <a:pt x="4741" y="397543"/>
                  </a:lnTo>
                  <a:lnTo>
                    <a:pt x="9280" y="406456"/>
                  </a:lnTo>
                  <a:lnTo>
                    <a:pt x="16985" y="412398"/>
                  </a:lnTo>
                  <a:lnTo>
                    <a:pt x="38025" y="419000"/>
                  </a:lnTo>
                  <a:lnTo>
                    <a:pt x="47848" y="418421"/>
                  </a:lnTo>
                  <a:lnTo>
                    <a:pt x="65000" y="411539"/>
                  </a:lnTo>
                  <a:lnTo>
                    <a:pt x="77302" y="397561"/>
                  </a:lnTo>
                  <a:lnTo>
                    <a:pt x="105756" y="341431"/>
                  </a:lnTo>
                  <a:lnTo>
                    <a:pt x="122884" y="283871"/>
                  </a:lnTo>
                  <a:lnTo>
                    <a:pt x="130827" y="230600"/>
                  </a:lnTo>
                  <a:lnTo>
                    <a:pt x="130062" y="173482"/>
                  </a:lnTo>
                  <a:lnTo>
                    <a:pt x="119323" y="112959"/>
                  </a:lnTo>
                  <a:lnTo>
                    <a:pt x="105936" y="59972"/>
                  </a:lnTo>
                  <a:lnTo>
                    <a:pt x="88528" y="3694"/>
                  </a:lnTo>
                  <a:lnTo>
                    <a:pt x="83855" y="0"/>
                  </a:lnTo>
                  <a:lnTo>
                    <a:pt x="78400" y="1048"/>
                  </a:lnTo>
                  <a:lnTo>
                    <a:pt x="72425" y="5255"/>
                  </a:lnTo>
                  <a:lnTo>
                    <a:pt x="69611" y="11570"/>
                  </a:lnTo>
                  <a:lnTo>
                    <a:pt x="69603" y="27945"/>
                  </a:lnTo>
                  <a:lnTo>
                    <a:pt x="85532" y="87699"/>
                  </a:lnTo>
                  <a:lnTo>
                    <a:pt x="99175" y="139124"/>
                  </a:lnTo>
                  <a:lnTo>
                    <a:pt x="110805" y="187452"/>
                  </a:lnTo>
                  <a:lnTo>
                    <a:pt x="127378" y="237647"/>
                  </a:lnTo>
                  <a:lnTo>
                    <a:pt x="147171" y="294002"/>
                  </a:lnTo>
                  <a:lnTo>
                    <a:pt x="165758" y="340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675274" y="2832165"/>
              <a:ext cx="52644" cy="231628"/>
            </a:xfrm>
            <a:custGeom>
              <a:avLst/>
              <a:gdLst/>
              <a:ahLst/>
              <a:cxnLst/>
              <a:rect l="0" t="0" r="0" b="0"/>
              <a:pathLst>
                <a:path w="52644" h="231628">
                  <a:moveTo>
                    <a:pt x="0" y="0"/>
                  </a:moveTo>
                  <a:lnTo>
                    <a:pt x="17959" y="63451"/>
                  </a:lnTo>
                  <a:lnTo>
                    <a:pt x="31667" y="124664"/>
                  </a:lnTo>
                  <a:lnTo>
                    <a:pt x="45640" y="182163"/>
                  </a:lnTo>
                  <a:lnTo>
                    <a:pt x="5264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601575" y="2937450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51111" y="19787"/>
                  </a:lnTo>
                  <a:lnTo>
                    <a:pt x="97569" y="34844"/>
                  </a:lnTo>
                  <a:lnTo>
                    <a:pt x="39897" y="49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70031" y="2716352"/>
              <a:ext cx="200043" cy="306239"/>
            </a:xfrm>
            <a:custGeom>
              <a:avLst/>
              <a:gdLst/>
              <a:ahLst/>
              <a:cxnLst/>
              <a:rect l="0" t="0" r="0" b="0"/>
              <a:pathLst>
                <a:path w="200043" h="306239">
                  <a:moveTo>
                    <a:pt x="0" y="0"/>
                  </a:moveTo>
                  <a:lnTo>
                    <a:pt x="9065" y="58617"/>
                  </a:lnTo>
                  <a:lnTo>
                    <a:pt x="19815" y="117687"/>
                  </a:lnTo>
                  <a:lnTo>
                    <a:pt x="34467" y="150814"/>
                  </a:lnTo>
                  <a:lnTo>
                    <a:pt x="43723" y="209511"/>
                  </a:lnTo>
                  <a:lnTo>
                    <a:pt x="56470" y="266513"/>
                  </a:lnTo>
                  <a:lnTo>
                    <a:pt x="66775" y="303185"/>
                  </a:lnTo>
                  <a:lnTo>
                    <a:pt x="69083" y="306238"/>
                  </a:lnTo>
                  <a:lnTo>
                    <a:pt x="70622" y="303595"/>
                  </a:lnTo>
                  <a:lnTo>
                    <a:pt x="88173" y="241438"/>
                  </a:lnTo>
                  <a:lnTo>
                    <a:pt x="103984" y="215946"/>
                  </a:lnTo>
                  <a:lnTo>
                    <a:pt x="112607" y="210645"/>
                  </a:lnTo>
                  <a:lnTo>
                    <a:pt x="134665" y="204754"/>
                  </a:lnTo>
                  <a:lnTo>
                    <a:pt x="143589" y="206693"/>
                  </a:lnTo>
                  <a:lnTo>
                    <a:pt x="150708" y="211495"/>
                  </a:lnTo>
                  <a:lnTo>
                    <a:pt x="181760" y="254192"/>
                  </a:lnTo>
                  <a:lnTo>
                    <a:pt x="20004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05967" y="2786875"/>
              <a:ext cx="112639" cy="224276"/>
            </a:xfrm>
            <a:custGeom>
              <a:avLst/>
              <a:gdLst/>
              <a:ahLst/>
              <a:cxnLst/>
              <a:rect l="0" t="0" r="0" b="0"/>
              <a:pathLst>
                <a:path w="112639" h="224276">
                  <a:moveTo>
                    <a:pt x="27276" y="118990"/>
                  </a:moveTo>
                  <a:lnTo>
                    <a:pt x="82936" y="76328"/>
                  </a:lnTo>
                  <a:lnTo>
                    <a:pt x="99976" y="61425"/>
                  </a:lnTo>
                  <a:lnTo>
                    <a:pt x="111450" y="43103"/>
                  </a:lnTo>
                  <a:lnTo>
                    <a:pt x="112638" y="34473"/>
                  </a:lnTo>
                  <a:lnTo>
                    <a:pt x="107719" y="18646"/>
                  </a:lnTo>
                  <a:lnTo>
                    <a:pt x="94614" y="6932"/>
                  </a:lnTo>
                  <a:lnTo>
                    <a:pt x="86206" y="2171"/>
                  </a:lnTo>
                  <a:lnTo>
                    <a:pt x="67506" y="0"/>
                  </a:lnTo>
                  <a:lnTo>
                    <a:pt x="48666" y="4104"/>
                  </a:lnTo>
                  <a:lnTo>
                    <a:pt x="32494" y="13727"/>
                  </a:lnTo>
                  <a:lnTo>
                    <a:pt x="10235" y="43477"/>
                  </a:lnTo>
                  <a:lnTo>
                    <a:pt x="0" y="81928"/>
                  </a:lnTo>
                  <a:lnTo>
                    <a:pt x="2557" y="117367"/>
                  </a:lnTo>
                  <a:lnTo>
                    <a:pt x="17190" y="171419"/>
                  </a:lnTo>
                  <a:lnTo>
                    <a:pt x="20552" y="182019"/>
                  </a:lnTo>
                  <a:lnTo>
                    <a:pt x="33646" y="200035"/>
                  </a:lnTo>
                  <a:lnTo>
                    <a:pt x="42051" y="208115"/>
                  </a:lnTo>
                  <a:lnTo>
                    <a:pt x="60749" y="217093"/>
                  </a:lnTo>
                  <a:lnTo>
                    <a:pt x="90448" y="224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13646" y="2538334"/>
              <a:ext cx="140738" cy="428015"/>
            </a:xfrm>
            <a:custGeom>
              <a:avLst/>
              <a:gdLst/>
              <a:ahLst/>
              <a:cxnLst/>
              <a:rect l="0" t="0" r="0" b="0"/>
              <a:pathLst>
                <a:path w="140738" h="428015">
                  <a:moveTo>
                    <a:pt x="140737" y="230660"/>
                  </a:moveTo>
                  <a:lnTo>
                    <a:pt x="96775" y="206941"/>
                  </a:lnTo>
                  <a:lnTo>
                    <a:pt x="76744" y="205691"/>
                  </a:lnTo>
                  <a:lnTo>
                    <a:pt x="56144" y="210204"/>
                  </a:lnTo>
                  <a:lnTo>
                    <a:pt x="35290" y="220009"/>
                  </a:lnTo>
                  <a:lnTo>
                    <a:pt x="20563" y="235285"/>
                  </a:lnTo>
                  <a:lnTo>
                    <a:pt x="10118" y="256113"/>
                  </a:lnTo>
                  <a:lnTo>
                    <a:pt x="0" y="299553"/>
                  </a:lnTo>
                  <a:lnTo>
                    <a:pt x="1368" y="328350"/>
                  </a:lnTo>
                  <a:lnTo>
                    <a:pt x="14305" y="365280"/>
                  </a:lnTo>
                  <a:lnTo>
                    <a:pt x="40807" y="408031"/>
                  </a:lnTo>
                  <a:lnTo>
                    <a:pt x="58889" y="424915"/>
                  </a:lnTo>
                  <a:lnTo>
                    <a:pt x="68624" y="428014"/>
                  </a:lnTo>
                  <a:lnTo>
                    <a:pt x="88800" y="425218"/>
                  </a:lnTo>
                  <a:lnTo>
                    <a:pt x="96754" y="420027"/>
                  </a:lnTo>
                  <a:lnTo>
                    <a:pt x="108711" y="404901"/>
                  </a:lnTo>
                  <a:lnTo>
                    <a:pt x="125919" y="355849"/>
                  </a:lnTo>
                  <a:lnTo>
                    <a:pt x="135827" y="299729"/>
                  </a:lnTo>
                  <a:lnTo>
                    <a:pt x="138555" y="255118"/>
                  </a:lnTo>
                  <a:lnTo>
                    <a:pt x="139768" y="211115"/>
                  </a:lnTo>
                  <a:lnTo>
                    <a:pt x="137331" y="156239"/>
                  </a:lnTo>
                  <a:lnTo>
                    <a:pt x="131616" y="95077"/>
                  </a:lnTo>
                  <a:lnTo>
                    <a:pt x="122081" y="35076"/>
                  </a:lnTo>
                  <a:lnTo>
                    <a:pt x="115678" y="6474"/>
                  </a:lnTo>
                  <a:lnTo>
                    <a:pt x="112333" y="484"/>
                  </a:lnTo>
                  <a:lnTo>
                    <a:pt x="108932" y="0"/>
                  </a:lnTo>
                  <a:lnTo>
                    <a:pt x="105496" y="3188"/>
                  </a:lnTo>
                  <a:lnTo>
                    <a:pt x="100659" y="35619"/>
                  </a:lnTo>
                  <a:lnTo>
                    <a:pt x="106261" y="92915"/>
                  </a:lnTo>
                  <a:lnTo>
                    <a:pt x="109465" y="148123"/>
                  </a:lnTo>
                  <a:lnTo>
                    <a:pt x="117304" y="202046"/>
                  </a:lnTo>
                  <a:lnTo>
                    <a:pt x="127035" y="253897"/>
                  </a:lnTo>
                  <a:lnTo>
                    <a:pt x="137685" y="304574"/>
                  </a:lnTo>
                  <a:lnTo>
                    <a:pt x="140737" y="3254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530951" y="2684406"/>
              <a:ext cx="132617" cy="210931"/>
            </a:xfrm>
            <a:custGeom>
              <a:avLst/>
              <a:gdLst/>
              <a:ahLst/>
              <a:cxnLst/>
              <a:rect l="0" t="0" r="0" b="0"/>
              <a:pathLst>
                <a:path w="132617" h="210931">
                  <a:moveTo>
                    <a:pt x="49774" y="116174"/>
                  </a:moveTo>
                  <a:lnTo>
                    <a:pt x="67755" y="100533"/>
                  </a:lnTo>
                  <a:lnTo>
                    <a:pt x="108337" y="75741"/>
                  </a:lnTo>
                  <a:lnTo>
                    <a:pt x="130167" y="55971"/>
                  </a:lnTo>
                  <a:lnTo>
                    <a:pt x="132616" y="47962"/>
                  </a:lnTo>
                  <a:lnTo>
                    <a:pt x="129097" y="29706"/>
                  </a:lnTo>
                  <a:lnTo>
                    <a:pt x="116614" y="13013"/>
                  </a:lnTo>
                  <a:lnTo>
                    <a:pt x="108372" y="5286"/>
                  </a:lnTo>
                  <a:lnTo>
                    <a:pt x="99367" y="1304"/>
                  </a:lnTo>
                  <a:lnTo>
                    <a:pt x="80004" y="0"/>
                  </a:lnTo>
                  <a:lnTo>
                    <a:pt x="49373" y="11432"/>
                  </a:lnTo>
                  <a:lnTo>
                    <a:pt x="23659" y="29637"/>
                  </a:lnTo>
                  <a:lnTo>
                    <a:pt x="6811" y="55438"/>
                  </a:lnTo>
                  <a:lnTo>
                    <a:pt x="0" y="90899"/>
                  </a:lnTo>
                  <a:lnTo>
                    <a:pt x="6103" y="136398"/>
                  </a:lnTo>
                  <a:lnTo>
                    <a:pt x="16428" y="167400"/>
                  </a:lnTo>
                  <a:lnTo>
                    <a:pt x="27545" y="184174"/>
                  </a:lnTo>
                  <a:lnTo>
                    <a:pt x="43404" y="196309"/>
                  </a:lnTo>
                  <a:lnTo>
                    <a:pt x="70831" y="2109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13544" y="2683163"/>
              <a:ext cx="67224" cy="191117"/>
            </a:xfrm>
            <a:custGeom>
              <a:avLst/>
              <a:gdLst/>
              <a:ahLst/>
              <a:cxnLst/>
              <a:rect l="0" t="0" r="0" b="0"/>
              <a:pathLst>
                <a:path w="67224" h="191117">
                  <a:moveTo>
                    <a:pt x="67223" y="12132"/>
                  </a:moveTo>
                  <a:lnTo>
                    <a:pt x="56044" y="953"/>
                  </a:lnTo>
                  <a:lnTo>
                    <a:pt x="49242" y="0"/>
                  </a:lnTo>
                  <a:lnTo>
                    <a:pt x="32325" y="5180"/>
                  </a:lnTo>
                  <a:lnTo>
                    <a:pt x="19347" y="18401"/>
                  </a:lnTo>
                  <a:lnTo>
                    <a:pt x="5464" y="48695"/>
                  </a:lnTo>
                  <a:lnTo>
                    <a:pt x="0" y="74005"/>
                  </a:lnTo>
                  <a:lnTo>
                    <a:pt x="6025" y="125263"/>
                  </a:lnTo>
                  <a:lnTo>
                    <a:pt x="13117" y="146640"/>
                  </a:lnTo>
                  <a:lnTo>
                    <a:pt x="24069" y="163940"/>
                  </a:lnTo>
                  <a:lnTo>
                    <a:pt x="39854" y="176308"/>
                  </a:lnTo>
                  <a:lnTo>
                    <a:pt x="67223" y="191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86052" y="271635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3"/>
                  </a:lnTo>
                  <a:lnTo>
                    <a:pt x="18211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854466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86425" y="2677155"/>
              <a:ext cx="257597" cy="155011"/>
            </a:xfrm>
            <a:custGeom>
              <a:avLst/>
              <a:gdLst/>
              <a:ahLst/>
              <a:cxnLst/>
              <a:rect l="0" t="0" r="0" b="0"/>
              <a:pathLst>
                <a:path w="257597" h="155011">
                  <a:moveTo>
                    <a:pt x="4912" y="102368"/>
                  </a:moveTo>
                  <a:lnTo>
                    <a:pt x="20530" y="149224"/>
                  </a:lnTo>
                  <a:lnTo>
                    <a:pt x="4388" y="97677"/>
                  </a:lnTo>
                  <a:lnTo>
                    <a:pt x="0" y="72207"/>
                  </a:lnTo>
                  <a:lnTo>
                    <a:pt x="1949" y="45289"/>
                  </a:lnTo>
                  <a:lnTo>
                    <a:pt x="6446" y="35070"/>
                  </a:lnTo>
                  <a:lnTo>
                    <a:pt x="20801" y="20595"/>
                  </a:lnTo>
                  <a:lnTo>
                    <a:pt x="28373" y="18607"/>
                  </a:lnTo>
                  <a:lnTo>
                    <a:pt x="35761" y="19621"/>
                  </a:lnTo>
                  <a:lnTo>
                    <a:pt x="70017" y="38060"/>
                  </a:lnTo>
                  <a:lnTo>
                    <a:pt x="83760" y="53899"/>
                  </a:lnTo>
                  <a:lnTo>
                    <a:pt x="107705" y="87075"/>
                  </a:lnTo>
                  <a:lnTo>
                    <a:pt x="110875" y="88663"/>
                  </a:lnTo>
                  <a:lnTo>
                    <a:pt x="111819" y="86212"/>
                  </a:lnTo>
                  <a:lnTo>
                    <a:pt x="111580" y="39192"/>
                  </a:lnTo>
                  <a:lnTo>
                    <a:pt x="115881" y="13069"/>
                  </a:lnTo>
                  <a:lnTo>
                    <a:pt x="122175" y="5401"/>
                  </a:lnTo>
                  <a:lnTo>
                    <a:pt x="131050" y="1458"/>
                  </a:lnTo>
                  <a:lnTo>
                    <a:pt x="141647" y="0"/>
                  </a:lnTo>
                  <a:lnTo>
                    <a:pt x="162779" y="4618"/>
                  </a:lnTo>
                  <a:lnTo>
                    <a:pt x="182699" y="15640"/>
                  </a:lnTo>
                  <a:lnTo>
                    <a:pt x="227937" y="64252"/>
                  </a:lnTo>
                  <a:lnTo>
                    <a:pt x="249906" y="113423"/>
                  </a:lnTo>
                  <a:lnTo>
                    <a:pt x="257596" y="155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92660" y="2661740"/>
              <a:ext cx="204045" cy="170426"/>
            </a:xfrm>
            <a:custGeom>
              <a:avLst/>
              <a:gdLst/>
              <a:ahLst/>
              <a:cxnLst/>
              <a:rect l="0" t="0" r="0" b="0"/>
              <a:pathLst>
                <a:path w="204045" h="170426">
                  <a:moveTo>
                    <a:pt x="109288" y="33555"/>
                  </a:moveTo>
                  <a:lnTo>
                    <a:pt x="98110" y="16787"/>
                  </a:lnTo>
                  <a:lnTo>
                    <a:pt x="83263" y="5435"/>
                  </a:lnTo>
                  <a:lnTo>
                    <a:pt x="74391" y="771"/>
                  </a:lnTo>
                  <a:lnTo>
                    <a:pt x="66136" y="0"/>
                  </a:lnTo>
                  <a:lnTo>
                    <a:pt x="50725" y="5384"/>
                  </a:lnTo>
                  <a:lnTo>
                    <a:pt x="28895" y="21568"/>
                  </a:lnTo>
                  <a:lnTo>
                    <a:pt x="13198" y="46771"/>
                  </a:lnTo>
                  <a:lnTo>
                    <a:pt x="1138" y="76465"/>
                  </a:lnTo>
                  <a:lnTo>
                    <a:pt x="0" y="97080"/>
                  </a:lnTo>
                  <a:lnTo>
                    <a:pt x="8802" y="138910"/>
                  </a:lnTo>
                  <a:lnTo>
                    <a:pt x="24012" y="164857"/>
                  </a:lnTo>
                  <a:lnTo>
                    <a:pt x="31380" y="167883"/>
                  </a:lnTo>
                  <a:lnTo>
                    <a:pt x="39802" y="167561"/>
                  </a:lnTo>
                  <a:lnTo>
                    <a:pt x="48927" y="165006"/>
                  </a:lnTo>
                  <a:lnTo>
                    <a:pt x="65303" y="152809"/>
                  </a:lnTo>
                  <a:lnTo>
                    <a:pt x="79211" y="135690"/>
                  </a:lnTo>
                  <a:lnTo>
                    <a:pt x="89292" y="116383"/>
                  </a:lnTo>
                  <a:lnTo>
                    <a:pt x="98059" y="75176"/>
                  </a:lnTo>
                  <a:lnTo>
                    <a:pt x="100632" y="75340"/>
                  </a:lnTo>
                  <a:lnTo>
                    <a:pt x="106611" y="84881"/>
                  </a:lnTo>
                  <a:lnTo>
                    <a:pt x="123101" y="116483"/>
                  </a:lnTo>
                  <a:lnTo>
                    <a:pt x="148542" y="145602"/>
                  </a:lnTo>
                  <a:lnTo>
                    <a:pt x="174731" y="161251"/>
                  </a:lnTo>
                  <a:lnTo>
                    <a:pt x="204044" y="170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528290" y="2421554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11453" y="57264"/>
                  </a:lnTo>
                  <a:lnTo>
                    <a:pt x="18211" y="109774"/>
                  </a:lnTo>
                  <a:lnTo>
                    <a:pt x="23333" y="160427"/>
                  </a:lnTo>
                  <a:lnTo>
                    <a:pt x="37734" y="223551"/>
                  </a:lnTo>
                  <a:lnTo>
                    <a:pt x="41986" y="276417"/>
                  </a:lnTo>
                  <a:lnTo>
                    <a:pt x="50192" y="334798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619266" y="3334177"/>
            <a:ext cx="1138104" cy="694882"/>
            <a:chOff x="6619266" y="3334177"/>
            <a:chExt cx="1138104" cy="694882"/>
          </a:xfrm>
        </p:grpSpPr>
        <p:sp>
          <p:nvSpPr>
            <p:cNvPr id="63" name="Freeform 62"/>
            <p:cNvSpPr/>
            <p:nvPr/>
          </p:nvSpPr>
          <p:spPr>
            <a:xfrm>
              <a:off x="6703494" y="3776374"/>
              <a:ext cx="52644" cy="252685"/>
            </a:xfrm>
            <a:custGeom>
              <a:avLst/>
              <a:gdLst/>
              <a:ahLst/>
              <a:cxnLst/>
              <a:rect l="0" t="0" r="0" b="0"/>
              <a:pathLst>
                <a:path w="52644" h="252685">
                  <a:moveTo>
                    <a:pt x="0" y="0"/>
                  </a:moveTo>
                  <a:lnTo>
                    <a:pt x="11453" y="57264"/>
                  </a:lnTo>
                  <a:lnTo>
                    <a:pt x="24749" y="118156"/>
                  </a:lnTo>
                  <a:lnTo>
                    <a:pt x="38641" y="175245"/>
                  </a:lnTo>
                  <a:lnTo>
                    <a:pt x="49531" y="225342"/>
                  </a:lnTo>
                  <a:lnTo>
                    <a:pt x="5264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619266" y="3695022"/>
              <a:ext cx="188663" cy="155053"/>
            </a:xfrm>
            <a:custGeom>
              <a:avLst/>
              <a:gdLst/>
              <a:ahLst/>
              <a:cxnLst/>
              <a:rect l="0" t="0" r="0" b="0"/>
              <a:pathLst>
                <a:path w="188663" h="155053">
                  <a:moveTo>
                    <a:pt x="0" y="133995"/>
                  </a:moveTo>
                  <a:lnTo>
                    <a:pt x="0" y="111638"/>
                  </a:lnTo>
                  <a:lnTo>
                    <a:pt x="11178" y="80967"/>
                  </a:lnTo>
                  <a:lnTo>
                    <a:pt x="29308" y="49653"/>
                  </a:lnTo>
                  <a:lnTo>
                    <a:pt x="60676" y="23737"/>
                  </a:lnTo>
                  <a:lnTo>
                    <a:pt x="99607" y="6829"/>
                  </a:lnTo>
                  <a:lnTo>
                    <a:pt x="146366" y="0"/>
                  </a:lnTo>
                  <a:lnTo>
                    <a:pt x="159579" y="2551"/>
                  </a:lnTo>
                  <a:lnTo>
                    <a:pt x="180498" y="14744"/>
                  </a:lnTo>
                  <a:lnTo>
                    <a:pt x="185843" y="22909"/>
                  </a:lnTo>
                  <a:lnTo>
                    <a:pt x="188662" y="41339"/>
                  </a:lnTo>
                  <a:lnTo>
                    <a:pt x="182896" y="61229"/>
                  </a:lnTo>
                  <a:lnTo>
                    <a:pt x="166495" y="89038"/>
                  </a:lnTo>
                  <a:lnTo>
                    <a:pt x="143698" y="112096"/>
                  </a:lnTo>
                  <a:lnTo>
                    <a:pt x="94756" y="155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859704" y="3692146"/>
              <a:ext cx="131303" cy="143985"/>
            </a:xfrm>
            <a:custGeom>
              <a:avLst/>
              <a:gdLst/>
              <a:ahLst/>
              <a:cxnLst/>
              <a:rect l="0" t="0" r="0" b="0"/>
              <a:pathLst>
                <a:path w="131303" h="143985">
                  <a:moveTo>
                    <a:pt x="33303" y="10529"/>
                  </a:moveTo>
                  <a:lnTo>
                    <a:pt x="3994" y="45427"/>
                  </a:lnTo>
                  <a:lnTo>
                    <a:pt x="0" y="67763"/>
                  </a:lnTo>
                  <a:lnTo>
                    <a:pt x="6968" y="114641"/>
                  </a:lnTo>
                  <a:lnTo>
                    <a:pt x="12237" y="123221"/>
                  </a:lnTo>
                  <a:lnTo>
                    <a:pt x="27450" y="135873"/>
                  </a:lnTo>
                  <a:lnTo>
                    <a:pt x="49029" y="142276"/>
                  </a:lnTo>
                  <a:lnTo>
                    <a:pt x="61334" y="143984"/>
                  </a:lnTo>
                  <a:lnTo>
                    <a:pt x="81245" y="139642"/>
                  </a:lnTo>
                  <a:lnTo>
                    <a:pt x="97895" y="128744"/>
                  </a:lnTo>
                  <a:lnTo>
                    <a:pt x="119252" y="102877"/>
                  </a:lnTo>
                  <a:lnTo>
                    <a:pt x="129214" y="83158"/>
                  </a:lnTo>
                  <a:lnTo>
                    <a:pt x="131302" y="62696"/>
                  </a:lnTo>
                  <a:lnTo>
                    <a:pt x="127161" y="43073"/>
                  </a:lnTo>
                  <a:lnTo>
                    <a:pt x="117522" y="26552"/>
                  </a:lnTo>
                  <a:lnTo>
                    <a:pt x="102319" y="14531"/>
                  </a:lnTo>
                  <a:lnTo>
                    <a:pt x="85034" y="6458"/>
                  </a:lnTo>
                  <a:lnTo>
                    <a:pt x="543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08821" y="3681618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1331" y="60873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77235" y="35868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24634" y="3647204"/>
              <a:ext cx="115814" cy="122228"/>
            </a:xfrm>
            <a:custGeom>
              <a:avLst/>
              <a:gdLst/>
              <a:ahLst/>
              <a:cxnLst/>
              <a:rect l="0" t="0" r="0" b="0"/>
              <a:pathLst>
                <a:path w="115814" h="122228">
                  <a:moveTo>
                    <a:pt x="0" y="34414"/>
                  </a:moveTo>
                  <a:lnTo>
                    <a:pt x="3120" y="77105"/>
                  </a:lnTo>
                  <a:lnTo>
                    <a:pt x="15619" y="122227"/>
                  </a:lnTo>
                  <a:lnTo>
                    <a:pt x="5840" y="93898"/>
                  </a:lnTo>
                  <a:lnTo>
                    <a:pt x="1731" y="59318"/>
                  </a:lnTo>
                  <a:lnTo>
                    <a:pt x="6102" y="19436"/>
                  </a:lnTo>
                  <a:lnTo>
                    <a:pt x="12256" y="10390"/>
                  </a:lnTo>
                  <a:lnTo>
                    <a:pt x="21039" y="4360"/>
                  </a:lnTo>
                  <a:lnTo>
                    <a:pt x="31574" y="340"/>
                  </a:lnTo>
                  <a:lnTo>
                    <a:pt x="40936" y="0"/>
                  </a:lnTo>
                  <a:lnTo>
                    <a:pt x="57578" y="5861"/>
                  </a:lnTo>
                  <a:lnTo>
                    <a:pt x="80101" y="22314"/>
                  </a:lnTo>
                  <a:lnTo>
                    <a:pt x="96003" y="47596"/>
                  </a:lnTo>
                  <a:lnTo>
                    <a:pt x="115813" y="97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45387" y="3428934"/>
              <a:ext cx="58233" cy="263213"/>
            </a:xfrm>
            <a:custGeom>
              <a:avLst/>
              <a:gdLst/>
              <a:ahLst/>
              <a:cxnLst/>
              <a:rect l="0" t="0" r="0" b="0"/>
              <a:pathLst>
                <a:path w="58233" h="263213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9704" y="124664"/>
                  </a:lnTo>
                  <a:lnTo>
                    <a:pt x="39313" y="182162"/>
                  </a:lnTo>
                  <a:lnTo>
                    <a:pt x="54931" y="238068"/>
                  </a:lnTo>
                  <a:lnTo>
                    <a:pt x="5823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87805" y="3481576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49306" y="16811"/>
                  </a:lnTo>
                  <a:lnTo>
                    <a:pt x="95238" y="43909"/>
                  </a:lnTo>
                  <a:lnTo>
                    <a:pt x="33844" y="6294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77276" y="35552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31403" y="3521322"/>
              <a:ext cx="140714" cy="137964"/>
            </a:xfrm>
            <a:custGeom>
              <a:avLst/>
              <a:gdLst/>
              <a:ahLst/>
              <a:cxnLst/>
              <a:rect l="0" t="0" r="0" b="0"/>
              <a:pathLst>
                <a:path w="140714" h="137964">
                  <a:moveTo>
                    <a:pt x="140713" y="23425"/>
                  </a:moveTo>
                  <a:lnTo>
                    <a:pt x="116666" y="13850"/>
                  </a:lnTo>
                  <a:lnTo>
                    <a:pt x="102339" y="3182"/>
                  </a:lnTo>
                  <a:lnTo>
                    <a:pt x="78814" y="0"/>
                  </a:lnTo>
                  <a:lnTo>
                    <a:pt x="52371" y="3655"/>
                  </a:lnTo>
                  <a:lnTo>
                    <a:pt x="32819" y="13079"/>
                  </a:lnTo>
                  <a:lnTo>
                    <a:pt x="19450" y="28186"/>
                  </a:lnTo>
                  <a:lnTo>
                    <a:pt x="1337" y="66480"/>
                  </a:lnTo>
                  <a:lnTo>
                    <a:pt x="0" y="87014"/>
                  </a:lnTo>
                  <a:lnTo>
                    <a:pt x="4475" y="107839"/>
                  </a:lnTo>
                  <a:lnTo>
                    <a:pt x="14262" y="128793"/>
                  </a:lnTo>
                  <a:lnTo>
                    <a:pt x="21317" y="134615"/>
                  </a:lnTo>
                  <a:lnTo>
                    <a:pt x="29530" y="137326"/>
                  </a:lnTo>
                  <a:lnTo>
                    <a:pt x="38515" y="137963"/>
                  </a:lnTo>
                  <a:lnTo>
                    <a:pt x="45675" y="134879"/>
                  </a:lnTo>
                  <a:lnTo>
                    <a:pt x="56750" y="122093"/>
                  </a:lnTo>
                  <a:lnTo>
                    <a:pt x="69562" y="95164"/>
                  </a:lnTo>
                  <a:lnTo>
                    <a:pt x="79610" y="35891"/>
                  </a:lnTo>
                  <a:lnTo>
                    <a:pt x="82430" y="24717"/>
                  </a:lnTo>
                  <a:lnTo>
                    <a:pt x="84310" y="21946"/>
                  </a:lnTo>
                  <a:lnTo>
                    <a:pt x="85563" y="24779"/>
                  </a:lnTo>
                  <a:lnTo>
                    <a:pt x="86399" y="31347"/>
                  </a:lnTo>
                  <a:lnTo>
                    <a:pt x="98753" y="57358"/>
                  </a:lnTo>
                  <a:lnTo>
                    <a:pt x="140713" y="107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98112" y="3334177"/>
              <a:ext cx="47704" cy="242157"/>
            </a:xfrm>
            <a:custGeom>
              <a:avLst/>
              <a:gdLst/>
              <a:ahLst/>
              <a:cxnLst/>
              <a:rect l="0" t="0" r="0" b="0"/>
              <a:pathLst>
                <a:path w="47704" h="242157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102552"/>
                  </a:lnTo>
                  <a:lnTo>
                    <a:pt x="26784" y="158081"/>
                  </a:lnTo>
                  <a:lnTo>
                    <a:pt x="40711" y="214110"/>
                  </a:lnTo>
                  <a:lnTo>
                    <a:pt x="47703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30002" y="3424717"/>
              <a:ext cx="127368" cy="25275"/>
            </a:xfrm>
            <a:custGeom>
              <a:avLst/>
              <a:gdLst/>
              <a:ahLst/>
              <a:cxnLst/>
              <a:rect l="0" t="0" r="0" b="0"/>
              <a:pathLst>
                <a:path w="127368" h="25275">
                  <a:moveTo>
                    <a:pt x="127367" y="0"/>
                  </a:moveTo>
                  <a:lnTo>
                    <a:pt x="123940" y="1118"/>
                  </a:lnTo>
                  <a:lnTo>
                    <a:pt x="72532" y="14826"/>
                  </a:lnTo>
                  <a:lnTo>
                    <a:pt x="34358" y="22178"/>
                  </a:lnTo>
                  <a:lnTo>
                    <a:pt x="0" y="252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927958" y="2958424"/>
            <a:ext cx="1326592" cy="547566"/>
            <a:chOff x="7927958" y="2958424"/>
            <a:chExt cx="1326592" cy="547566"/>
          </a:xfrm>
        </p:grpSpPr>
        <p:sp>
          <p:nvSpPr>
            <p:cNvPr id="76" name="Freeform 75"/>
            <p:cNvSpPr/>
            <p:nvPr/>
          </p:nvSpPr>
          <p:spPr>
            <a:xfrm>
              <a:off x="8017126" y="3242777"/>
              <a:ext cx="68761" cy="263213"/>
            </a:xfrm>
            <a:custGeom>
              <a:avLst/>
              <a:gdLst/>
              <a:ahLst/>
              <a:cxnLst/>
              <a:rect l="0" t="0" r="0" b="0"/>
              <a:pathLst>
                <a:path w="68761" h="26321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308" y="91829"/>
                  </a:lnTo>
                  <a:lnTo>
                    <a:pt x="29904" y="142531"/>
                  </a:lnTo>
                  <a:lnTo>
                    <a:pt x="49776" y="197000"/>
                  </a:lnTo>
                  <a:lnTo>
                    <a:pt x="65451" y="246044"/>
                  </a:lnTo>
                  <a:lnTo>
                    <a:pt x="6876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27958" y="3327005"/>
              <a:ext cx="200043" cy="73700"/>
            </a:xfrm>
            <a:custGeom>
              <a:avLst/>
              <a:gdLst/>
              <a:ahLst/>
              <a:cxnLst/>
              <a:rect l="0" t="0" r="0" b="0"/>
              <a:pathLst>
                <a:path w="200043" h="73700">
                  <a:moveTo>
                    <a:pt x="200042" y="0"/>
                  </a:moveTo>
                  <a:lnTo>
                    <a:pt x="143827" y="34747"/>
                  </a:lnTo>
                  <a:lnTo>
                    <a:pt x="88375" y="51881"/>
                  </a:lnTo>
                  <a:lnTo>
                    <a:pt x="33301" y="6892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28000" y="3200663"/>
              <a:ext cx="221099" cy="255787"/>
            </a:xfrm>
            <a:custGeom>
              <a:avLst/>
              <a:gdLst/>
              <a:ahLst/>
              <a:cxnLst/>
              <a:rect l="0" t="0" r="0" b="0"/>
              <a:pathLst>
                <a:path w="221099" h="255787">
                  <a:moveTo>
                    <a:pt x="0" y="0"/>
                  </a:moveTo>
                  <a:lnTo>
                    <a:pt x="9065" y="58617"/>
                  </a:lnTo>
                  <a:lnTo>
                    <a:pt x="27051" y="112791"/>
                  </a:lnTo>
                  <a:lnTo>
                    <a:pt x="50014" y="168552"/>
                  </a:lnTo>
                  <a:lnTo>
                    <a:pt x="69844" y="230253"/>
                  </a:lnTo>
                  <a:lnTo>
                    <a:pt x="78276" y="255786"/>
                  </a:lnTo>
                  <a:lnTo>
                    <a:pt x="75576" y="243075"/>
                  </a:lnTo>
                  <a:lnTo>
                    <a:pt x="74534" y="222287"/>
                  </a:lnTo>
                  <a:lnTo>
                    <a:pt x="80309" y="200569"/>
                  </a:lnTo>
                  <a:lnTo>
                    <a:pt x="97491" y="158031"/>
                  </a:lnTo>
                  <a:lnTo>
                    <a:pt x="103599" y="152148"/>
                  </a:lnTo>
                  <a:lnTo>
                    <a:pt x="111180" y="149395"/>
                  </a:lnTo>
                  <a:lnTo>
                    <a:pt x="128961" y="149456"/>
                  </a:lnTo>
                  <a:lnTo>
                    <a:pt x="148563" y="153383"/>
                  </a:lnTo>
                  <a:lnTo>
                    <a:pt x="165854" y="165266"/>
                  </a:lnTo>
                  <a:lnTo>
                    <a:pt x="196018" y="201491"/>
                  </a:lnTo>
                  <a:lnTo>
                    <a:pt x="22109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24736" y="3251281"/>
              <a:ext cx="109046" cy="170481"/>
            </a:xfrm>
            <a:custGeom>
              <a:avLst/>
              <a:gdLst/>
              <a:ahLst/>
              <a:cxnLst/>
              <a:rect l="0" t="0" r="0" b="0"/>
              <a:pathLst>
                <a:path w="109046" h="170481">
                  <a:moveTo>
                    <a:pt x="45419" y="117838"/>
                  </a:moveTo>
                  <a:lnTo>
                    <a:pt x="63400" y="93791"/>
                  </a:lnTo>
                  <a:lnTo>
                    <a:pt x="103982" y="52656"/>
                  </a:lnTo>
                  <a:lnTo>
                    <a:pt x="107858" y="42797"/>
                  </a:lnTo>
                  <a:lnTo>
                    <a:pt x="109045" y="22485"/>
                  </a:lnTo>
                  <a:lnTo>
                    <a:pt x="105384" y="14495"/>
                  </a:lnTo>
                  <a:lnTo>
                    <a:pt x="91958" y="2498"/>
                  </a:lnTo>
                  <a:lnTo>
                    <a:pt x="83464" y="0"/>
                  </a:lnTo>
                  <a:lnTo>
                    <a:pt x="64668" y="345"/>
                  </a:lnTo>
                  <a:lnTo>
                    <a:pt x="47735" y="7517"/>
                  </a:lnTo>
                  <a:lnTo>
                    <a:pt x="32411" y="19673"/>
                  </a:lnTo>
                  <a:lnTo>
                    <a:pt x="11800" y="46248"/>
                  </a:lnTo>
                  <a:lnTo>
                    <a:pt x="2011" y="66133"/>
                  </a:lnTo>
                  <a:lnTo>
                    <a:pt x="0" y="86669"/>
                  </a:lnTo>
                  <a:lnTo>
                    <a:pt x="4176" y="106324"/>
                  </a:lnTo>
                  <a:lnTo>
                    <a:pt x="25920" y="138007"/>
                  </a:lnTo>
                  <a:lnTo>
                    <a:pt x="40263" y="151369"/>
                  </a:lnTo>
                  <a:lnTo>
                    <a:pt x="58336" y="161206"/>
                  </a:lnTo>
                  <a:lnTo>
                    <a:pt x="108591" y="170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39946" y="3155808"/>
              <a:ext cx="106789" cy="171198"/>
            </a:xfrm>
            <a:custGeom>
              <a:avLst/>
              <a:gdLst/>
              <a:ahLst/>
              <a:cxnLst/>
              <a:rect l="0" t="0" r="0" b="0"/>
              <a:pathLst>
                <a:path w="106789" h="171198">
                  <a:moveTo>
                    <a:pt x="3950" y="97497"/>
                  </a:moveTo>
                  <a:lnTo>
                    <a:pt x="57825" y="78369"/>
                  </a:lnTo>
                  <a:lnTo>
                    <a:pt x="103809" y="47694"/>
                  </a:lnTo>
                  <a:lnTo>
                    <a:pt x="106788" y="39729"/>
                  </a:lnTo>
                  <a:lnTo>
                    <a:pt x="106434" y="30909"/>
                  </a:lnTo>
                  <a:lnTo>
                    <a:pt x="103858" y="21520"/>
                  </a:lnTo>
                  <a:lnTo>
                    <a:pt x="98632" y="14090"/>
                  </a:lnTo>
                  <a:lnTo>
                    <a:pt x="83465" y="2716"/>
                  </a:lnTo>
                  <a:lnTo>
                    <a:pt x="65026" y="0"/>
                  </a:lnTo>
                  <a:lnTo>
                    <a:pt x="55196" y="914"/>
                  </a:lnTo>
                  <a:lnTo>
                    <a:pt x="38035" y="11287"/>
                  </a:lnTo>
                  <a:lnTo>
                    <a:pt x="23778" y="27596"/>
                  </a:lnTo>
                  <a:lnTo>
                    <a:pt x="1203" y="76940"/>
                  </a:lnTo>
                  <a:lnTo>
                    <a:pt x="0" y="97720"/>
                  </a:lnTo>
                  <a:lnTo>
                    <a:pt x="8759" y="139655"/>
                  </a:lnTo>
                  <a:lnTo>
                    <a:pt x="14175" y="147829"/>
                  </a:lnTo>
                  <a:lnTo>
                    <a:pt x="29551" y="160031"/>
                  </a:lnTo>
                  <a:lnTo>
                    <a:pt x="67121" y="171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801823" y="3164633"/>
              <a:ext cx="168458" cy="116011"/>
            </a:xfrm>
            <a:custGeom>
              <a:avLst/>
              <a:gdLst/>
              <a:ahLst/>
              <a:cxnLst/>
              <a:rect l="0" t="0" r="0" b="0"/>
              <a:pathLst>
                <a:path w="168458" h="116011">
                  <a:moveTo>
                    <a:pt x="0" y="67615"/>
                  </a:moveTo>
                  <a:lnTo>
                    <a:pt x="31238" y="115641"/>
                  </a:lnTo>
                  <a:lnTo>
                    <a:pt x="30184" y="116010"/>
                  </a:lnTo>
                  <a:lnTo>
                    <a:pt x="27141" y="113917"/>
                  </a:lnTo>
                  <a:lnTo>
                    <a:pt x="17272" y="88613"/>
                  </a:lnTo>
                  <a:lnTo>
                    <a:pt x="12528" y="51480"/>
                  </a:lnTo>
                  <a:lnTo>
                    <a:pt x="17656" y="27689"/>
                  </a:lnTo>
                  <a:lnTo>
                    <a:pt x="22299" y="16431"/>
                  </a:lnTo>
                  <a:lnTo>
                    <a:pt x="30075" y="8926"/>
                  </a:lnTo>
                  <a:lnTo>
                    <a:pt x="51191" y="587"/>
                  </a:lnTo>
                  <a:lnTo>
                    <a:pt x="73055" y="0"/>
                  </a:lnTo>
                  <a:lnTo>
                    <a:pt x="93300" y="4809"/>
                  </a:lnTo>
                  <a:lnTo>
                    <a:pt x="110098" y="14745"/>
                  </a:lnTo>
                  <a:lnTo>
                    <a:pt x="122243" y="30079"/>
                  </a:lnTo>
                  <a:lnTo>
                    <a:pt x="159734" y="90403"/>
                  </a:lnTo>
                  <a:lnTo>
                    <a:pt x="168457" y="109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991215" y="2958424"/>
              <a:ext cx="136993" cy="307083"/>
            </a:xfrm>
            <a:custGeom>
              <a:avLst/>
              <a:gdLst/>
              <a:ahLst/>
              <a:cxnLst/>
              <a:rect l="0" t="0" r="0" b="0"/>
              <a:pathLst>
                <a:path w="136993" h="307083">
                  <a:moveTo>
                    <a:pt x="105407" y="189596"/>
                  </a:moveTo>
                  <a:lnTo>
                    <a:pt x="94228" y="178418"/>
                  </a:lnTo>
                  <a:lnTo>
                    <a:pt x="86256" y="176295"/>
                  </a:lnTo>
                  <a:lnTo>
                    <a:pt x="64920" y="177056"/>
                  </a:lnTo>
                  <a:lnTo>
                    <a:pt x="32189" y="189650"/>
                  </a:lnTo>
                  <a:lnTo>
                    <a:pt x="5853" y="213789"/>
                  </a:lnTo>
                  <a:lnTo>
                    <a:pt x="1603" y="224442"/>
                  </a:lnTo>
                  <a:lnTo>
                    <a:pt x="0" y="248757"/>
                  </a:lnTo>
                  <a:lnTo>
                    <a:pt x="5675" y="283165"/>
                  </a:lnTo>
                  <a:lnTo>
                    <a:pt x="10843" y="291750"/>
                  </a:lnTo>
                  <a:lnTo>
                    <a:pt x="25943" y="304408"/>
                  </a:lnTo>
                  <a:lnTo>
                    <a:pt x="34884" y="307082"/>
                  </a:lnTo>
                  <a:lnTo>
                    <a:pt x="54176" y="306933"/>
                  </a:lnTo>
                  <a:lnTo>
                    <a:pt x="71329" y="299848"/>
                  </a:lnTo>
                  <a:lnTo>
                    <a:pt x="79178" y="294683"/>
                  </a:lnTo>
                  <a:lnTo>
                    <a:pt x="101405" y="265057"/>
                  </a:lnTo>
                  <a:lnTo>
                    <a:pt x="117219" y="226643"/>
                  </a:lnTo>
                  <a:lnTo>
                    <a:pt x="125808" y="172911"/>
                  </a:lnTo>
                  <a:lnTo>
                    <a:pt x="134437" y="121050"/>
                  </a:lnTo>
                  <a:lnTo>
                    <a:pt x="133116" y="78429"/>
                  </a:lnTo>
                  <a:lnTo>
                    <a:pt x="122189" y="32587"/>
                  </a:lnTo>
                  <a:lnTo>
                    <a:pt x="106610" y="5944"/>
                  </a:lnTo>
                  <a:lnTo>
                    <a:pt x="99189" y="1651"/>
                  </a:lnTo>
                  <a:lnTo>
                    <a:pt x="81587" y="0"/>
                  </a:lnTo>
                  <a:lnTo>
                    <a:pt x="75488" y="4707"/>
                  </a:lnTo>
                  <a:lnTo>
                    <a:pt x="68713" y="22416"/>
                  </a:lnTo>
                  <a:lnTo>
                    <a:pt x="70487" y="53104"/>
                  </a:lnTo>
                  <a:lnTo>
                    <a:pt x="84835" y="113752"/>
                  </a:lnTo>
                  <a:lnTo>
                    <a:pt x="103131" y="174323"/>
                  </a:lnTo>
                  <a:lnTo>
                    <a:pt x="136992" y="2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244021" y="313749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4096801" y="1663502"/>
            <a:ext cx="901085" cy="1008180"/>
            <a:chOff x="4096801" y="1663502"/>
            <a:chExt cx="901085" cy="1008180"/>
          </a:xfrm>
        </p:grpSpPr>
        <p:sp>
          <p:nvSpPr>
            <p:cNvPr id="85" name="Freeform 84"/>
            <p:cNvSpPr/>
            <p:nvPr/>
          </p:nvSpPr>
          <p:spPr>
            <a:xfrm>
              <a:off x="4533767" y="2189927"/>
              <a:ext cx="464119" cy="481755"/>
            </a:xfrm>
            <a:custGeom>
              <a:avLst/>
              <a:gdLst/>
              <a:ahLst/>
              <a:cxnLst/>
              <a:rect l="0" t="0" r="0" b="0"/>
              <a:pathLst>
                <a:path w="464119" h="481755">
                  <a:moveTo>
                    <a:pt x="235642" y="0"/>
                  </a:moveTo>
                  <a:lnTo>
                    <a:pt x="177025" y="5589"/>
                  </a:lnTo>
                  <a:lnTo>
                    <a:pt x="132426" y="19128"/>
                  </a:lnTo>
                  <a:lnTo>
                    <a:pt x="78041" y="63469"/>
                  </a:lnTo>
                  <a:lnTo>
                    <a:pt x="22745" y="120505"/>
                  </a:lnTo>
                  <a:lnTo>
                    <a:pt x="1123" y="169074"/>
                  </a:lnTo>
                  <a:lnTo>
                    <a:pt x="0" y="189788"/>
                  </a:lnTo>
                  <a:lnTo>
                    <a:pt x="4656" y="250597"/>
                  </a:lnTo>
                  <a:lnTo>
                    <a:pt x="18600" y="313963"/>
                  </a:lnTo>
                  <a:lnTo>
                    <a:pt x="33369" y="356425"/>
                  </a:lnTo>
                  <a:lnTo>
                    <a:pt x="64307" y="395908"/>
                  </a:lnTo>
                  <a:lnTo>
                    <a:pt x="120500" y="429564"/>
                  </a:lnTo>
                  <a:lnTo>
                    <a:pt x="180892" y="455106"/>
                  </a:lnTo>
                  <a:lnTo>
                    <a:pt x="230286" y="475682"/>
                  </a:lnTo>
                  <a:lnTo>
                    <a:pt x="271230" y="481754"/>
                  </a:lnTo>
                  <a:lnTo>
                    <a:pt x="325816" y="475401"/>
                  </a:lnTo>
                  <a:lnTo>
                    <a:pt x="371608" y="459761"/>
                  </a:lnTo>
                  <a:lnTo>
                    <a:pt x="408858" y="434488"/>
                  </a:lnTo>
                  <a:lnTo>
                    <a:pt x="425915" y="408327"/>
                  </a:lnTo>
                  <a:lnTo>
                    <a:pt x="449480" y="347240"/>
                  </a:lnTo>
                  <a:lnTo>
                    <a:pt x="464118" y="291652"/>
                  </a:lnTo>
                  <a:lnTo>
                    <a:pt x="463216" y="251752"/>
                  </a:lnTo>
                  <a:lnTo>
                    <a:pt x="452430" y="201937"/>
                  </a:lnTo>
                  <a:lnTo>
                    <a:pt x="423038" y="146102"/>
                  </a:lnTo>
                  <a:lnTo>
                    <a:pt x="392829" y="97705"/>
                  </a:lnTo>
                  <a:lnTo>
                    <a:pt x="359758" y="67263"/>
                  </a:lnTo>
                  <a:lnTo>
                    <a:pt x="298617" y="39272"/>
                  </a:lnTo>
                  <a:lnTo>
                    <a:pt x="287028" y="31882"/>
                  </a:lnTo>
                  <a:lnTo>
                    <a:pt x="2777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77818" y="1663502"/>
              <a:ext cx="395340" cy="492092"/>
            </a:xfrm>
            <a:custGeom>
              <a:avLst/>
              <a:gdLst/>
              <a:ahLst/>
              <a:cxnLst/>
              <a:rect l="0" t="0" r="0" b="0"/>
              <a:pathLst>
                <a:path w="395340" h="492092">
                  <a:moveTo>
                    <a:pt x="165249" y="0"/>
                  </a:moveTo>
                  <a:lnTo>
                    <a:pt x="111374" y="17958"/>
                  </a:lnTo>
                  <a:lnTo>
                    <a:pt x="81826" y="29368"/>
                  </a:lnTo>
                  <a:lnTo>
                    <a:pt x="57733" y="48216"/>
                  </a:lnTo>
                  <a:lnTo>
                    <a:pt x="36946" y="75508"/>
                  </a:lnTo>
                  <a:lnTo>
                    <a:pt x="11275" y="137029"/>
                  </a:lnTo>
                  <a:lnTo>
                    <a:pt x="0" y="182136"/>
                  </a:lnTo>
                  <a:lnTo>
                    <a:pt x="863" y="218913"/>
                  </a:lnTo>
                  <a:lnTo>
                    <a:pt x="14877" y="280689"/>
                  </a:lnTo>
                  <a:lnTo>
                    <a:pt x="26198" y="313624"/>
                  </a:lnTo>
                  <a:lnTo>
                    <a:pt x="55493" y="369380"/>
                  </a:lnTo>
                  <a:lnTo>
                    <a:pt x="79465" y="421256"/>
                  </a:lnTo>
                  <a:lnTo>
                    <a:pt x="119797" y="469667"/>
                  </a:lnTo>
                  <a:lnTo>
                    <a:pt x="146323" y="485561"/>
                  </a:lnTo>
                  <a:lnTo>
                    <a:pt x="181998" y="492091"/>
                  </a:lnTo>
                  <a:lnTo>
                    <a:pt x="227569" y="485891"/>
                  </a:lnTo>
                  <a:lnTo>
                    <a:pt x="290346" y="465424"/>
                  </a:lnTo>
                  <a:lnTo>
                    <a:pt x="335159" y="428950"/>
                  </a:lnTo>
                  <a:lnTo>
                    <a:pt x="366531" y="389018"/>
                  </a:lnTo>
                  <a:lnTo>
                    <a:pt x="389096" y="336841"/>
                  </a:lnTo>
                  <a:lnTo>
                    <a:pt x="395339" y="285209"/>
                  </a:lnTo>
                  <a:lnTo>
                    <a:pt x="393453" y="226137"/>
                  </a:lnTo>
                  <a:lnTo>
                    <a:pt x="378878" y="169120"/>
                  </a:lnTo>
                  <a:lnTo>
                    <a:pt x="367497" y="138237"/>
                  </a:lnTo>
                  <a:lnTo>
                    <a:pt x="315970" y="77399"/>
                  </a:lnTo>
                  <a:lnTo>
                    <a:pt x="279639" y="57576"/>
                  </a:lnTo>
                  <a:lnTo>
                    <a:pt x="217767" y="36390"/>
                  </a:lnTo>
                  <a:lnTo>
                    <a:pt x="17577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96801" y="1696325"/>
              <a:ext cx="397361" cy="508185"/>
            </a:xfrm>
            <a:custGeom>
              <a:avLst/>
              <a:gdLst/>
              <a:ahLst/>
              <a:cxnLst/>
              <a:rect l="0" t="0" r="0" b="0"/>
              <a:pathLst>
                <a:path w="397361" h="508185">
                  <a:moveTo>
                    <a:pt x="135654" y="19820"/>
                  </a:moveTo>
                  <a:lnTo>
                    <a:pt x="111608" y="29395"/>
                  </a:lnTo>
                  <a:lnTo>
                    <a:pt x="53652" y="75937"/>
                  </a:lnTo>
                  <a:lnTo>
                    <a:pt x="17795" y="125562"/>
                  </a:lnTo>
                  <a:lnTo>
                    <a:pt x="4937" y="157995"/>
                  </a:lnTo>
                  <a:lnTo>
                    <a:pt x="0" y="210284"/>
                  </a:lnTo>
                  <a:lnTo>
                    <a:pt x="2264" y="248609"/>
                  </a:lnTo>
                  <a:lnTo>
                    <a:pt x="16790" y="303716"/>
                  </a:lnTo>
                  <a:lnTo>
                    <a:pt x="33940" y="356682"/>
                  </a:lnTo>
                  <a:lnTo>
                    <a:pt x="56335" y="397666"/>
                  </a:lnTo>
                  <a:lnTo>
                    <a:pt x="98343" y="450123"/>
                  </a:lnTo>
                  <a:lnTo>
                    <a:pt x="157133" y="486064"/>
                  </a:lnTo>
                  <a:lnTo>
                    <a:pt x="209410" y="507110"/>
                  </a:lnTo>
                  <a:lnTo>
                    <a:pt x="230436" y="508184"/>
                  </a:lnTo>
                  <a:lnTo>
                    <a:pt x="290292" y="502325"/>
                  </a:lnTo>
                  <a:lnTo>
                    <a:pt x="323023" y="487478"/>
                  </a:lnTo>
                  <a:lnTo>
                    <a:pt x="348059" y="467091"/>
                  </a:lnTo>
                  <a:lnTo>
                    <a:pt x="369125" y="439344"/>
                  </a:lnTo>
                  <a:lnTo>
                    <a:pt x="382126" y="407726"/>
                  </a:lnTo>
                  <a:lnTo>
                    <a:pt x="390231" y="355713"/>
                  </a:lnTo>
                  <a:lnTo>
                    <a:pt x="397161" y="294789"/>
                  </a:lnTo>
                  <a:lnTo>
                    <a:pt x="397360" y="236005"/>
                  </a:lnTo>
                  <a:lnTo>
                    <a:pt x="389758" y="172897"/>
                  </a:lnTo>
                  <a:lnTo>
                    <a:pt x="383170" y="137316"/>
                  </a:lnTo>
                  <a:lnTo>
                    <a:pt x="362058" y="95021"/>
                  </a:lnTo>
                  <a:lnTo>
                    <a:pt x="307553" y="34053"/>
                  </a:lnTo>
                  <a:lnTo>
                    <a:pt x="280954" y="12859"/>
                  </a:lnTo>
                  <a:lnTo>
                    <a:pt x="257944" y="5027"/>
                  </a:lnTo>
                  <a:lnTo>
                    <a:pt x="199455" y="0"/>
                  </a:lnTo>
                  <a:lnTo>
                    <a:pt x="143491" y="6243"/>
                  </a:lnTo>
                  <a:lnTo>
                    <a:pt x="114598" y="9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077081" y="1189720"/>
            <a:ext cx="2850878" cy="1008418"/>
            <a:chOff x="5077081" y="1189720"/>
            <a:chExt cx="2850878" cy="1008418"/>
          </a:xfrm>
        </p:grpSpPr>
        <p:sp>
          <p:nvSpPr>
            <p:cNvPr id="89" name="Freeform 88"/>
            <p:cNvSpPr/>
            <p:nvPr/>
          </p:nvSpPr>
          <p:spPr>
            <a:xfrm>
              <a:off x="5077081" y="2010943"/>
              <a:ext cx="260868" cy="187195"/>
            </a:xfrm>
            <a:custGeom>
              <a:avLst/>
              <a:gdLst/>
              <a:ahLst/>
              <a:cxnLst/>
              <a:rect l="0" t="0" r="0" b="0"/>
              <a:pathLst>
                <a:path w="260868" h="187195">
                  <a:moveTo>
                    <a:pt x="39769" y="94756"/>
                  </a:moveTo>
                  <a:lnTo>
                    <a:pt x="98331" y="144254"/>
                  </a:lnTo>
                  <a:lnTo>
                    <a:pt x="141448" y="186035"/>
                  </a:lnTo>
                  <a:lnTo>
                    <a:pt x="144989" y="187194"/>
                  </a:lnTo>
                  <a:lnTo>
                    <a:pt x="146180" y="184458"/>
                  </a:lnTo>
                  <a:lnTo>
                    <a:pt x="145805" y="179124"/>
                  </a:lnTo>
                  <a:lnTo>
                    <a:pt x="139148" y="166958"/>
                  </a:lnTo>
                  <a:lnTo>
                    <a:pt x="119127" y="146955"/>
                  </a:lnTo>
                  <a:lnTo>
                    <a:pt x="57536" y="91229"/>
                  </a:lnTo>
                  <a:lnTo>
                    <a:pt x="1173" y="35094"/>
                  </a:lnTo>
                  <a:lnTo>
                    <a:pt x="0" y="29245"/>
                  </a:lnTo>
                  <a:lnTo>
                    <a:pt x="2728" y="24176"/>
                  </a:lnTo>
                  <a:lnTo>
                    <a:pt x="8056" y="19627"/>
                  </a:lnTo>
                  <a:lnTo>
                    <a:pt x="26453" y="14572"/>
                  </a:lnTo>
                  <a:lnTo>
                    <a:pt x="81982" y="11327"/>
                  </a:lnTo>
                  <a:lnTo>
                    <a:pt x="140871" y="10686"/>
                  </a:lnTo>
                  <a:lnTo>
                    <a:pt x="194443" y="7440"/>
                  </a:lnTo>
                  <a:lnTo>
                    <a:pt x="228318" y="2204"/>
                  </a:lnTo>
                  <a:lnTo>
                    <a:pt x="2608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27378" y="1842487"/>
              <a:ext cx="1252892" cy="315673"/>
            </a:xfrm>
            <a:custGeom>
              <a:avLst/>
              <a:gdLst/>
              <a:ahLst/>
              <a:cxnLst/>
              <a:rect l="0" t="0" r="0" b="0"/>
              <a:pathLst>
                <a:path w="1252892" h="315673">
                  <a:moveTo>
                    <a:pt x="0" y="210570"/>
                  </a:moveTo>
                  <a:lnTo>
                    <a:pt x="63428" y="238081"/>
                  </a:lnTo>
                  <a:lnTo>
                    <a:pt x="115847" y="256119"/>
                  </a:lnTo>
                  <a:lnTo>
                    <a:pt x="166339" y="270216"/>
                  </a:lnTo>
                  <a:lnTo>
                    <a:pt x="221374" y="284266"/>
                  </a:lnTo>
                  <a:lnTo>
                    <a:pt x="282894" y="298306"/>
                  </a:lnTo>
                  <a:lnTo>
                    <a:pt x="334035" y="308835"/>
                  </a:lnTo>
                  <a:lnTo>
                    <a:pt x="386232" y="313775"/>
                  </a:lnTo>
                  <a:lnTo>
                    <a:pt x="438743" y="315238"/>
                  </a:lnTo>
                  <a:lnTo>
                    <a:pt x="491346" y="315672"/>
                  </a:lnTo>
                  <a:lnTo>
                    <a:pt x="543977" y="310211"/>
                  </a:lnTo>
                  <a:lnTo>
                    <a:pt x="596616" y="301184"/>
                  </a:lnTo>
                  <a:lnTo>
                    <a:pt x="649258" y="291101"/>
                  </a:lnTo>
                  <a:lnTo>
                    <a:pt x="709872" y="269977"/>
                  </a:lnTo>
                  <a:lnTo>
                    <a:pt x="773371" y="244014"/>
                  </a:lnTo>
                  <a:lnTo>
                    <a:pt x="827325" y="211197"/>
                  </a:lnTo>
                  <a:lnTo>
                    <a:pt x="888468" y="173590"/>
                  </a:lnTo>
                  <a:lnTo>
                    <a:pt x="946484" y="136810"/>
                  </a:lnTo>
                  <a:lnTo>
                    <a:pt x="1002767" y="111598"/>
                  </a:lnTo>
                  <a:lnTo>
                    <a:pt x="1064596" y="77116"/>
                  </a:lnTo>
                  <a:lnTo>
                    <a:pt x="1122587" y="49114"/>
                  </a:lnTo>
                  <a:lnTo>
                    <a:pt x="1175982" y="24173"/>
                  </a:lnTo>
                  <a:lnTo>
                    <a:pt x="1235842" y="3393"/>
                  </a:lnTo>
                  <a:lnTo>
                    <a:pt x="12528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17140" y="1576425"/>
              <a:ext cx="370029" cy="350291"/>
            </a:xfrm>
            <a:custGeom>
              <a:avLst/>
              <a:gdLst/>
              <a:ahLst/>
              <a:cxnLst/>
              <a:rect l="0" t="0" r="0" b="0"/>
              <a:pathLst>
                <a:path w="370029" h="350291">
                  <a:moveTo>
                    <a:pt x="0" y="97606"/>
                  </a:moveTo>
                  <a:lnTo>
                    <a:pt x="0" y="75249"/>
                  </a:lnTo>
                  <a:lnTo>
                    <a:pt x="3510" y="66323"/>
                  </a:lnTo>
                  <a:lnTo>
                    <a:pt x="38373" y="27918"/>
                  </a:lnTo>
                  <a:lnTo>
                    <a:pt x="65183" y="12097"/>
                  </a:lnTo>
                  <a:lnTo>
                    <a:pt x="100942" y="0"/>
                  </a:lnTo>
                  <a:lnTo>
                    <a:pt x="124411" y="1973"/>
                  </a:lnTo>
                  <a:lnTo>
                    <a:pt x="168075" y="22303"/>
                  </a:lnTo>
                  <a:lnTo>
                    <a:pt x="183105" y="38402"/>
                  </a:lnTo>
                  <a:lnTo>
                    <a:pt x="188750" y="47608"/>
                  </a:lnTo>
                  <a:lnTo>
                    <a:pt x="191903" y="67196"/>
                  </a:lnTo>
                  <a:lnTo>
                    <a:pt x="189985" y="119545"/>
                  </a:lnTo>
                  <a:lnTo>
                    <a:pt x="178474" y="157918"/>
                  </a:lnTo>
                  <a:lnTo>
                    <a:pt x="176304" y="162381"/>
                  </a:lnTo>
                  <a:lnTo>
                    <a:pt x="176028" y="161846"/>
                  </a:lnTo>
                  <a:lnTo>
                    <a:pt x="177013" y="157980"/>
                  </a:lnTo>
                  <a:lnTo>
                    <a:pt x="187467" y="150565"/>
                  </a:lnTo>
                  <a:lnTo>
                    <a:pt x="222774" y="136273"/>
                  </a:lnTo>
                  <a:lnTo>
                    <a:pt x="258769" y="131289"/>
                  </a:lnTo>
                  <a:lnTo>
                    <a:pt x="315270" y="140920"/>
                  </a:lnTo>
                  <a:lnTo>
                    <a:pt x="325993" y="144029"/>
                  </a:lnTo>
                  <a:lnTo>
                    <a:pt x="334312" y="149612"/>
                  </a:lnTo>
                  <a:lnTo>
                    <a:pt x="365801" y="188076"/>
                  </a:lnTo>
                  <a:lnTo>
                    <a:pt x="370028" y="211904"/>
                  </a:lnTo>
                  <a:lnTo>
                    <a:pt x="366838" y="240822"/>
                  </a:lnTo>
                  <a:lnTo>
                    <a:pt x="357621" y="269272"/>
                  </a:lnTo>
                  <a:lnTo>
                    <a:pt x="342606" y="291275"/>
                  </a:lnTo>
                  <a:lnTo>
                    <a:pt x="304371" y="324464"/>
                  </a:lnTo>
                  <a:lnTo>
                    <a:pt x="249722" y="343975"/>
                  </a:lnTo>
                  <a:lnTo>
                    <a:pt x="210570" y="35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35303" y="1400290"/>
              <a:ext cx="76719" cy="305327"/>
            </a:xfrm>
            <a:custGeom>
              <a:avLst/>
              <a:gdLst/>
              <a:ahLst/>
              <a:cxnLst/>
              <a:rect l="0" t="0" r="0" b="0"/>
              <a:pathLst>
                <a:path w="76719" h="305327">
                  <a:moveTo>
                    <a:pt x="13546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8011" y="94490"/>
                  </a:lnTo>
                  <a:lnTo>
                    <a:pt x="28094" y="153672"/>
                  </a:lnTo>
                  <a:lnTo>
                    <a:pt x="44540" y="210422"/>
                  </a:lnTo>
                  <a:lnTo>
                    <a:pt x="62601" y="271165"/>
                  </a:lnTo>
                  <a:lnTo>
                    <a:pt x="7671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33036" y="1505575"/>
              <a:ext cx="242157" cy="115814"/>
            </a:xfrm>
            <a:custGeom>
              <a:avLst/>
              <a:gdLst/>
              <a:ahLst/>
              <a:cxnLst/>
              <a:rect l="0" t="0" r="0" b="0"/>
              <a:pathLst>
                <a:path w="242157" h="115814">
                  <a:moveTo>
                    <a:pt x="242156" y="0"/>
                  </a:moveTo>
                  <a:lnTo>
                    <a:pt x="187110" y="26363"/>
                  </a:lnTo>
                  <a:lnTo>
                    <a:pt x="135703" y="52997"/>
                  </a:lnTo>
                  <a:lnTo>
                    <a:pt x="80488" y="80788"/>
                  </a:lnTo>
                  <a:lnTo>
                    <a:pt x="19857" y="10958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14136" y="1526632"/>
              <a:ext cx="125542" cy="148522"/>
            </a:xfrm>
            <a:custGeom>
              <a:avLst/>
              <a:gdLst/>
              <a:ahLst/>
              <a:cxnLst/>
              <a:rect l="0" t="0" r="0" b="0"/>
              <a:pathLst>
                <a:path w="125542" h="148522">
                  <a:moveTo>
                    <a:pt x="108455" y="10528"/>
                  </a:moveTo>
                  <a:lnTo>
                    <a:pt x="91687" y="4939"/>
                  </a:lnTo>
                  <a:lnTo>
                    <a:pt x="84408" y="5632"/>
                  </a:lnTo>
                  <a:lnTo>
                    <a:pt x="43272" y="29742"/>
                  </a:lnTo>
                  <a:lnTo>
                    <a:pt x="18692" y="49626"/>
                  </a:lnTo>
                  <a:lnTo>
                    <a:pt x="2179" y="81514"/>
                  </a:lnTo>
                  <a:lnTo>
                    <a:pt x="0" y="107198"/>
                  </a:lnTo>
                  <a:lnTo>
                    <a:pt x="1057" y="120599"/>
                  </a:lnTo>
                  <a:lnTo>
                    <a:pt x="5270" y="130702"/>
                  </a:lnTo>
                  <a:lnTo>
                    <a:pt x="19311" y="145047"/>
                  </a:lnTo>
                  <a:lnTo>
                    <a:pt x="27969" y="148171"/>
                  </a:lnTo>
                  <a:lnTo>
                    <a:pt x="46946" y="148521"/>
                  </a:lnTo>
                  <a:lnTo>
                    <a:pt x="63960" y="141659"/>
                  </a:lnTo>
                  <a:lnTo>
                    <a:pt x="115335" y="97930"/>
                  </a:lnTo>
                  <a:lnTo>
                    <a:pt x="123211" y="77839"/>
                  </a:lnTo>
                  <a:lnTo>
                    <a:pt x="125541" y="54482"/>
                  </a:lnTo>
                  <a:lnTo>
                    <a:pt x="122678" y="32403"/>
                  </a:lnTo>
                  <a:lnTo>
                    <a:pt x="117937" y="23942"/>
                  </a:lnTo>
                  <a:lnTo>
                    <a:pt x="103310" y="11420"/>
                  </a:lnTo>
                  <a:lnTo>
                    <a:pt x="768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464704" y="1295005"/>
              <a:ext cx="94758" cy="294799"/>
            </a:xfrm>
            <a:custGeom>
              <a:avLst/>
              <a:gdLst/>
              <a:ahLst/>
              <a:cxnLst/>
              <a:rect l="0" t="0" r="0" b="0"/>
              <a:pathLst>
                <a:path w="94758" h="294799">
                  <a:moveTo>
                    <a:pt x="0" y="0"/>
                  </a:moveTo>
                  <a:lnTo>
                    <a:pt x="2340" y="40857"/>
                  </a:lnTo>
                  <a:lnTo>
                    <a:pt x="23720" y="103502"/>
                  </a:lnTo>
                  <a:lnTo>
                    <a:pt x="45674" y="162688"/>
                  </a:lnTo>
                  <a:lnTo>
                    <a:pt x="62488" y="217533"/>
                  </a:lnTo>
                  <a:lnTo>
                    <a:pt x="84169" y="277717"/>
                  </a:lnTo>
                  <a:lnTo>
                    <a:pt x="947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59419" y="1400290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173011" y="14654"/>
                  </a:lnTo>
                  <a:lnTo>
                    <a:pt x="121628" y="40000"/>
                  </a:lnTo>
                  <a:lnTo>
                    <a:pt x="63937" y="60553"/>
                  </a:lnTo>
                  <a:lnTo>
                    <a:pt x="24328" y="7885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28112" y="1429798"/>
              <a:ext cx="215619" cy="130523"/>
            </a:xfrm>
            <a:custGeom>
              <a:avLst/>
              <a:gdLst/>
              <a:ahLst/>
              <a:cxnLst/>
              <a:rect l="0" t="0" r="0" b="0"/>
              <a:pathLst>
                <a:path w="215619" h="130523">
                  <a:moveTo>
                    <a:pt x="120862" y="54720"/>
                  </a:moveTo>
                  <a:lnTo>
                    <a:pt x="91554" y="16346"/>
                  </a:lnTo>
                  <a:lnTo>
                    <a:pt x="65775" y="716"/>
                  </a:lnTo>
                  <a:lnTo>
                    <a:pt x="56061" y="0"/>
                  </a:lnTo>
                  <a:lnTo>
                    <a:pt x="35910" y="5443"/>
                  </a:lnTo>
                  <a:lnTo>
                    <a:pt x="18374" y="18781"/>
                  </a:lnTo>
                  <a:lnTo>
                    <a:pt x="10423" y="27251"/>
                  </a:lnTo>
                  <a:lnTo>
                    <a:pt x="1588" y="52260"/>
                  </a:lnTo>
                  <a:lnTo>
                    <a:pt x="0" y="80533"/>
                  </a:lnTo>
                  <a:lnTo>
                    <a:pt x="7094" y="104797"/>
                  </a:lnTo>
                  <a:lnTo>
                    <a:pt x="21166" y="121040"/>
                  </a:lnTo>
                  <a:lnTo>
                    <a:pt x="29831" y="127009"/>
                  </a:lnTo>
                  <a:lnTo>
                    <a:pt x="48818" y="130522"/>
                  </a:lnTo>
                  <a:lnTo>
                    <a:pt x="58795" y="129821"/>
                  </a:lnTo>
                  <a:lnTo>
                    <a:pt x="66615" y="124675"/>
                  </a:lnTo>
                  <a:lnTo>
                    <a:pt x="78425" y="106478"/>
                  </a:lnTo>
                  <a:lnTo>
                    <a:pt x="81334" y="82793"/>
                  </a:lnTo>
                  <a:lnTo>
                    <a:pt x="80472" y="69925"/>
                  </a:lnTo>
                  <a:lnTo>
                    <a:pt x="82237" y="63687"/>
                  </a:lnTo>
                  <a:lnTo>
                    <a:pt x="85753" y="61868"/>
                  </a:lnTo>
                  <a:lnTo>
                    <a:pt x="90437" y="62995"/>
                  </a:lnTo>
                  <a:lnTo>
                    <a:pt x="153554" y="96369"/>
                  </a:lnTo>
                  <a:lnTo>
                    <a:pt x="184361" y="104105"/>
                  </a:lnTo>
                  <a:lnTo>
                    <a:pt x="215618" y="107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91088" y="1189720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5589" y="62092"/>
                  </a:lnTo>
                  <a:lnTo>
                    <a:pt x="33599" y="121883"/>
                  </a:lnTo>
                  <a:lnTo>
                    <a:pt x="62876" y="180660"/>
                  </a:lnTo>
                  <a:lnTo>
                    <a:pt x="91189" y="232608"/>
                  </a:lnTo>
                  <a:lnTo>
                    <a:pt x="124207" y="293345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4159021" y="4011357"/>
            <a:ext cx="41850" cy="27196"/>
          </a:xfrm>
          <a:custGeom>
            <a:avLst/>
            <a:gdLst/>
            <a:ahLst/>
            <a:cxnLst/>
            <a:rect l="0" t="0" r="0" b="0"/>
            <a:pathLst>
              <a:path w="41850" h="27196">
                <a:moveTo>
                  <a:pt x="41849" y="0"/>
                </a:moveTo>
                <a:lnTo>
                  <a:pt x="19492" y="0"/>
                </a:lnTo>
                <a:lnTo>
                  <a:pt x="11737" y="3510"/>
                </a:lnTo>
                <a:lnTo>
                  <a:pt x="0" y="16768"/>
                </a:lnTo>
                <a:lnTo>
                  <a:pt x="1082" y="21707"/>
                </a:lnTo>
                <a:lnTo>
                  <a:pt x="6482" y="25000"/>
                </a:lnTo>
                <a:lnTo>
                  <a:pt x="14762" y="27195"/>
                </a:lnTo>
                <a:lnTo>
                  <a:pt x="22621" y="26319"/>
                </a:lnTo>
                <a:lnTo>
                  <a:pt x="37592" y="19107"/>
                </a:lnTo>
                <a:lnTo>
                  <a:pt x="39011" y="15077"/>
                </a:lnTo>
                <a:lnTo>
                  <a:pt x="36448" y="11222"/>
                </a:lnTo>
                <a:lnTo>
                  <a:pt x="31229" y="7481"/>
                </a:lnTo>
                <a:lnTo>
                  <a:pt x="31260" y="6157"/>
                </a:lnTo>
                <a:lnTo>
                  <a:pt x="40652" y="7806"/>
                </a:lnTo>
                <a:lnTo>
                  <a:pt x="41051" y="7544"/>
                </a:lnTo>
                <a:lnTo>
                  <a:pt x="29524" y="2755"/>
                </a:lnTo>
                <a:lnTo>
                  <a:pt x="28953" y="1837"/>
                </a:lnTo>
                <a:lnTo>
                  <a:pt x="3132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720877" y="105284"/>
            <a:ext cx="5901549" cy="668220"/>
            <a:chOff x="720877" y="105284"/>
            <a:chExt cx="5901549" cy="668220"/>
          </a:xfrm>
        </p:grpSpPr>
        <p:sp>
          <p:nvSpPr>
            <p:cNvPr id="2" name="Freeform 1"/>
            <p:cNvSpPr/>
            <p:nvPr/>
          </p:nvSpPr>
          <p:spPr>
            <a:xfrm>
              <a:off x="842279" y="189512"/>
              <a:ext cx="30123" cy="421141"/>
            </a:xfrm>
            <a:custGeom>
              <a:avLst/>
              <a:gdLst/>
              <a:ahLst/>
              <a:cxnLst/>
              <a:rect l="0" t="0" r="0" b="0"/>
              <a:pathLst>
                <a:path w="30123" h="421141">
                  <a:moveTo>
                    <a:pt x="21057" y="0"/>
                  </a:moveTo>
                  <a:lnTo>
                    <a:pt x="21057" y="54145"/>
                  </a:lnTo>
                  <a:lnTo>
                    <a:pt x="21057" y="101441"/>
                  </a:lnTo>
                  <a:lnTo>
                    <a:pt x="21057" y="156789"/>
                  </a:lnTo>
                  <a:lnTo>
                    <a:pt x="26647" y="216715"/>
                  </a:lnTo>
                  <a:lnTo>
                    <a:pt x="30122" y="268153"/>
                  </a:lnTo>
                  <a:lnTo>
                    <a:pt x="24061" y="331606"/>
                  </a:lnTo>
                  <a:lnTo>
                    <a:pt x="18531" y="386080"/>
                  </a:lnTo>
                  <a:lnTo>
                    <a:pt x="12916" y="40555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0877" y="169675"/>
              <a:ext cx="339698" cy="202148"/>
            </a:xfrm>
            <a:custGeom>
              <a:avLst/>
              <a:gdLst/>
              <a:ahLst/>
              <a:cxnLst/>
              <a:rect l="0" t="0" r="0" b="0"/>
              <a:pathLst>
                <a:path w="339698" h="202148">
                  <a:moveTo>
                    <a:pt x="5589" y="104065"/>
                  </a:moveTo>
                  <a:lnTo>
                    <a:pt x="0" y="87298"/>
                  </a:lnTo>
                  <a:lnTo>
                    <a:pt x="1863" y="80019"/>
                  </a:lnTo>
                  <a:lnTo>
                    <a:pt x="13291" y="65692"/>
                  </a:lnTo>
                  <a:lnTo>
                    <a:pt x="63847" y="23367"/>
                  </a:lnTo>
                  <a:lnTo>
                    <a:pt x="84904" y="15557"/>
                  </a:lnTo>
                  <a:lnTo>
                    <a:pt x="136550" y="4954"/>
                  </a:lnTo>
                  <a:lnTo>
                    <a:pt x="191811" y="0"/>
                  </a:lnTo>
                  <a:lnTo>
                    <a:pt x="247788" y="2141"/>
                  </a:lnTo>
                  <a:lnTo>
                    <a:pt x="273500" y="8463"/>
                  </a:lnTo>
                  <a:lnTo>
                    <a:pt x="292726" y="19071"/>
                  </a:lnTo>
                  <a:lnTo>
                    <a:pt x="316704" y="43787"/>
                  </a:lnTo>
                  <a:lnTo>
                    <a:pt x="333038" y="73337"/>
                  </a:lnTo>
                  <a:lnTo>
                    <a:pt x="339697" y="109909"/>
                  </a:lnTo>
                  <a:lnTo>
                    <a:pt x="335016" y="130449"/>
                  </a:lnTo>
                  <a:lnTo>
                    <a:pt x="312946" y="162699"/>
                  </a:lnTo>
                  <a:lnTo>
                    <a:pt x="281751" y="184479"/>
                  </a:lnTo>
                  <a:lnTo>
                    <a:pt x="242873" y="200161"/>
                  </a:lnTo>
                  <a:lnTo>
                    <a:pt x="218673" y="202147"/>
                  </a:lnTo>
                  <a:lnTo>
                    <a:pt x="160121" y="199260"/>
                  </a:lnTo>
                  <a:lnTo>
                    <a:pt x="142459" y="198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4435" y="368497"/>
              <a:ext cx="136871" cy="222540"/>
            </a:xfrm>
            <a:custGeom>
              <a:avLst/>
              <a:gdLst/>
              <a:ahLst/>
              <a:cxnLst/>
              <a:rect l="0" t="0" r="0" b="0"/>
              <a:pathLst>
                <a:path w="136871" h="222540">
                  <a:moveTo>
                    <a:pt x="0" y="126342"/>
                  </a:moveTo>
                  <a:lnTo>
                    <a:pt x="9065" y="184959"/>
                  </a:lnTo>
                  <a:lnTo>
                    <a:pt x="15684" y="219749"/>
                  </a:lnTo>
                  <a:lnTo>
                    <a:pt x="17475" y="222539"/>
                  </a:lnTo>
                  <a:lnTo>
                    <a:pt x="18669" y="219719"/>
                  </a:lnTo>
                  <a:lnTo>
                    <a:pt x="20742" y="167841"/>
                  </a:lnTo>
                  <a:lnTo>
                    <a:pt x="23303" y="122910"/>
                  </a:lnTo>
                  <a:lnTo>
                    <a:pt x="43944" y="75101"/>
                  </a:lnTo>
                  <a:lnTo>
                    <a:pt x="70551" y="37452"/>
                  </a:lnTo>
                  <a:lnTo>
                    <a:pt x="113666" y="1176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1049" y="431668"/>
              <a:ext cx="158579" cy="150501"/>
            </a:xfrm>
            <a:custGeom>
              <a:avLst/>
              <a:gdLst/>
              <a:ahLst/>
              <a:cxnLst/>
              <a:rect l="0" t="0" r="0" b="0"/>
              <a:pathLst>
                <a:path w="158579" h="150501">
                  <a:moveTo>
                    <a:pt x="98712" y="10528"/>
                  </a:moveTo>
                  <a:lnTo>
                    <a:pt x="81945" y="4939"/>
                  </a:lnTo>
                  <a:lnTo>
                    <a:pt x="64354" y="5315"/>
                  </a:lnTo>
                  <a:lnTo>
                    <a:pt x="46007" y="10551"/>
                  </a:lnTo>
                  <a:lnTo>
                    <a:pt x="30054" y="20677"/>
                  </a:lnTo>
                  <a:lnTo>
                    <a:pt x="18285" y="36096"/>
                  </a:lnTo>
                  <a:lnTo>
                    <a:pt x="1197" y="74590"/>
                  </a:lnTo>
                  <a:lnTo>
                    <a:pt x="0" y="95152"/>
                  </a:lnTo>
                  <a:lnTo>
                    <a:pt x="4537" y="114820"/>
                  </a:lnTo>
                  <a:lnTo>
                    <a:pt x="14353" y="131359"/>
                  </a:lnTo>
                  <a:lnTo>
                    <a:pt x="29634" y="143390"/>
                  </a:lnTo>
                  <a:lnTo>
                    <a:pt x="38622" y="148236"/>
                  </a:lnTo>
                  <a:lnTo>
                    <a:pt x="57967" y="150500"/>
                  </a:lnTo>
                  <a:lnTo>
                    <a:pt x="119889" y="136218"/>
                  </a:lnTo>
                  <a:lnTo>
                    <a:pt x="130378" y="132926"/>
                  </a:lnTo>
                  <a:lnTo>
                    <a:pt x="138540" y="127222"/>
                  </a:lnTo>
                  <a:lnTo>
                    <a:pt x="150728" y="111525"/>
                  </a:lnTo>
                  <a:lnTo>
                    <a:pt x="158578" y="77368"/>
                  </a:lnTo>
                  <a:lnTo>
                    <a:pt x="155315" y="43201"/>
                  </a:lnTo>
                  <a:lnTo>
                    <a:pt x="146876" y="24660"/>
                  </a:lnTo>
                  <a:lnTo>
                    <a:pt x="136496" y="10960"/>
                  </a:lnTo>
                  <a:lnTo>
                    <a:pt x="1197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47689" y="398732"/>
              <a:ext cx="143096" cy="374772"/>
            </a:xfrm>
            <a:custGeom>
              <a:avLst/>
              <a:gdLst/>
              <a:ahLst/>
              <a:cxnLst/>
              <a:rect l="0" t="0" r="0" b="0"/>
              <a:pathLst>
                <a:path w="143096" h="374772">
                  <a:moveTo>
                    <a:pt x="0" y="96107"/>
                  </a:moveTo>
                  <a:lnTo>
                    <a:pt x="0" y="150251"/>
                  </a:lnTo>
                  <a:lnTo>
                    <a:pt x="5589" y="199609"/>
                  </a:lnTo>
                  <a:lnTo>
                    <a:pt x="17958" y="251559"/>
                  </a:lnTo>
                  <a:lnTo>
                    <a:pt x="28547" y="306881"/>
                  </a:lnTo>
                  <a:lnTo>
                    <a:pt x="30985" y="368458"/>
                  </a:lnTo>
                  <a:lnTo>
                    <a:pt x="32355" y="374771"/>
                  </a:lnTo>
                  <a:lnTo>
                    <a:pt x="34438" y="374300"/>
                  </a:lnTo>
                  <a:lnTo>
                    <a:pt x="36997" y="369306"/>
                  </a:lnTo>
                  <a:lnTo>
                    <a:pt x="41103" y="319265"/>
                  </a:lnTo>
                  <a:lnTo>
                    <a:pt x="41914" y="256174"/>
                  </a:lnTo>
                  <a:lnTo>
                    <a:pt x="36485" y="192716"/>
                  </a:lnTo>
                  <a:lnTo>
                    <a:pt x="38619" y="133431"/>
                  </a:lnTo>
                  <a:lnTo>
                    <a:pt x="33321" y="80473"/>
                  </a:lnTo>
                  <a:lnTo>
                    <a:pt x="35219" y="37662"/>
                  </a:lnTo>
                  <a:lnTo>
                    <a:pt x="37517" y="25558"/>
                  </a:lnTo>
                  <a:lnTo>
                    <a:pt x="42559" y="16319"/>
                  </a:lnTo>
                  <a:lnTo>
                    <a:pt x="57519" y="2934"/>
                  </a:lnTo>
                  <a:lnTo>
                    <a:pt x="66422" y="66"/>
                  </a:lnTo>
                  <a:lnTo>
                    <a:pt x="85673" y="0"/>
                  </a:lnTo>
                  <a:lnTo>
                    <a:pt x="102807" y="10109"/>
                  </a:lnTo>
                  <a:lnTo>
                    <a:pt x="132871" y="45195"/>
                  </a:lnTo>
                  <a:lnTo>
                    <a:pt x="140942" y="68410"/>
                  </a:lnTo>
                  <a:lnTo>
                    <a:pt x="143095" y="81152"/>
                  </a:lnTo>
                  <a:lnTo>
                    <a:pt x="139247" y="101548"/>
                  </a:lnTo>
                  <a:lnTo>
                    <a:pt x="134945" y="110263"/>
                  </a:lnTo>
                  <a:lnTo>
                    <a:pt x="120807" y="123066"/>
                  </a:lnTo>
                  <a:lnTo>
                    <a:pt x="101655" y="131485"/>
                  </a:lnTo>
                  <a:lnTo>
                    <a:pt x="65735" y="135055"/>
                  </a:lnTo>
                  <a:lnTo>
                    <a:pt x="21057" y="127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3542" y="370220"/>
              <a:ext cx="171982" cy="198319"/>
            </a:xfrm>
            <a:custGeom>
              <a:avLst/>
              <a:gdLst/>
              <a:ahLst/>
              <a:cxnLst/>
              <a:rect l="0" t="0" r="0" b="0"/>
              <a:pathLst>
                <a:path w="171982" h="198319">
                  <a:moveTo>
                    <a:pt x="24188" y="61448"/>
                  </a:moveTo>
                  <a:lnTo>
                    <a:pt x="61666" y="69781"/>
                  </a:lnTo>
                  <a:lnTo>
                    <a:pt x="113090" y="71543"/>
                  </a:lnTo>
                  <a:lnTo>
                    <a:pt x="148795" y="66259"/>
                  </a:lnTo>
                  <a:lnTo>
                    <a:pt x="157562" y="61146"/>
                  </a:lnTo>
                  <a:lnTo>
                    <a:pt x="170423" y="46106"/>
                  </a:lnTo>
                  <a:lnTo>
                    <a:pt x="171981" y="37182"/>
                  </a:lnTo>
                  <a:lnTo>
                    <a:pt x="167473" y="17908"/>
                  </a:lnTo>
                  <a:lnTo>
                    <a:pt x="160655" y="11364"/>
                  </a:lnTo>
                  <a:lnTo>
                    <a:pt x="140602" y="4093"/>
                  </a:lnTo>
                  <a:lnTo>
                    <a:pt x="103005" y="0"/>
                  </a:lnTo>
                  <a:lnTo>
                    <a:pt x="82224" y="5282"/>
                  </a:lnTo>
                  <a:lnTo>
                    <a:pt x="35210" y="35464"/>
                  </a:lnTo>
                  <a:lnTo>
                    <a:pt x="12506" y="63108"/>
                  </a:lnTo>
                  <a:lnTo>
                    <a:pt x="2229" y="83243"/>
                  </a:lnTo>
                  <a:lnTo>
                    <a:pt x="0" y="103890"/>
                  </a:lnTo>
                  <a:lnTo>
                    <a:pt x="4079" y="124765"/>
                  </a:lnTo>
                  <a:lnTo>
                    <a:pt x="13691" y="145741"/>
                  </a:lnTo>
                  <a:lnTo>
                    <a:pt x="37846" y="171691"/>
                  </a:lnTo>
                  <a:lnTo>
                    <a:pt x="60284" y="180635"/>
                  </a:lnTo>
                  <a:lnTo>
                    <a:pt x="118945" y="198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26715" y="357968"/>
              <a:ext cx="136871" cy="179975"/>
            </a:xfrm>
            <a:custGeom>
              <a:avLst/>
              <a:gdLst/>
              <a:ahLst/>
              <a:cxnLst/>
              <a:rect l="0" t="0" r="0" b="0"/>
              <a:pathLst>
                <a:path w="136871" h="179975">
                  <a:moveTo>
                    <a:pt x="0" y="63171"/>
                  </a:moveTo>
                  <a:lnTo>
                    <a:pt x="8333" y="100649"/>
                  </a:lnTo>
                  <a:lnTo>
                    <a:pt x="11892" y="124282"/>
                  </a:lnTo>
                  <a:lnTo>
                    <a:pt x="34119" y="178714"/>
                  </a:lnTo>
                  <a:lnTo>
                    <a:pt x="35614" y="179974"/>
                  </a:lnTo>
                  <a:lnTo>
                    <a:pt x="24857" y="117408"/>
                  </a:lnTo>
                  <a:lnTo>
                    <a:pt x="23352" y="77812"/>
                  </a:lnTo>
                  <a:lnTo>
                    <a:pt x="27146" y="54470"/>
                  </a:lnTo>
                  <a:lnTo>
                    <a:pt x="35851" y="35518"/>
                  </a:lnTo>
                  <a:lnTo>
                    <a:pt x="41448" y="27188"/>
                  </a:lnTo>
                  <a:lnTo>
                    <a:pt x="60145" y="14813"/>
                  </a:lnTo>
                  <a:lnTo>
                    <a:pt x="84053" y="6584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9927" y="147398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0" y="151228"/>
                  </a:lnTo>
                  <a:lnTo>
                    <a:pt x="0" y="203646"/>
                  </a:lnTo>
                  <a:lnTo>
                    <a:pt x="1170" y="253882"/>
                  </a:lnTo>
                  <a:lnTo>
                    <a:pt x="8333" y="30348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4114" y="263212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7482" y="7409"/>
                  </a:lnTo>
                  <a:lnTo>
                    <a:pt x="116946" y="1463"/>
                  </a:lnTo>
                  <a:lnTo>
                    <a:pt x="65976" y="434"/>
                  </a:lnTo>
                  <a:lnTo>
                    <a:pt x="37511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84755" y="315854"/>
              <a:ext cx="5214" cy="189514"/>
            </a:xfrm>
            <a:custGeom>
              <a:avLst/>
              <a:gdLst/>
              <a:ahLst/>
              <a:cxnLst/>
              <a:rect l="0" t="0" r="0" b="0"/>
              <a:pathLst>
                <a:path w="5214" h="189514">
                  <a:moveTo>
                    <a:pt x="5213" y="0"/>
                  </a:moveTo>
                  <a:lnTo>
                    <a:pt x="5213" y="48931"/>
                  </a:lnTo>
                  <a:lnTo>
                    <a:pt x="5213" y="108062"/>
                  </a:lnTo>
                  <a:lnTo>
                    <a:pt x="0" y="164316"/>
                  </a:lnTo>
                  <a:lnTo>
                    <a:pt x="521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79440" y="200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9238" y="276940"/>
              <a:ext cx="175369" cy="196843"/>
            </a:xfrm>
            <a:custGeom>
              <a:avLst/>
              <a:gdLst/>
              <a:ahLst/>
              <a:cxnLst/>
              <a:rect l="0" t="0" r="0" b="0"/>
              <a:pathLst>
                <a:path w="175369" h="196843">
                  <a:moveTo>
                    <a:pt x="17072" y="91557"/>
                  </a:moveTo>
                  <a:lnTo>
                    <a:pt x="75689" y="91557"/>
                  </a:lnTo>
                  <a:lnTo>
                    <a:pt x="128693" y="83151"/>
                  </a:lnTo>
                  <a:lnTo>
                    <a:pt x="152080" y="76903"/>
                  </a:lnTo>
                  <a:lnTo>
                    <a:pt x="160889" y="71259"/>
                  </a:lnTo>
                  <a:lnTo>
                    <a:pt x="173798" y="55629"/>
                  </a:lnTo>
                  <a:lnTo>
                    <a:pt x="175368" y="46548"/>
                  </a:lnTo>
                  <a:lnTo>
                    <a:pt x="170874" y="27099"/>
                  </a:lnTo>
                  <a:lnTo>
                    <a:pt x="165230" y="19339"/>
                  </a:lnTo>
                  <a:lnTo>
                    <a:pt x="149601" y="7598"/>
                  </a:lnTo>
                  <a:lnTo>
                    <a:pt x="115482" y="0"/>
                  </a:lnTo>
                  <a:lnTo>
                    <a:pt x="81326" y="3338"/>
                  </a:lnTo>
                  <a:lnTo>
                    <a:pt x="62787" y="11794"/>
                  </a:lnTo>
                  <a:lnTo>
                    <a:pt x="10264" y="56723"/>
                  </a:lnTo>
                  <a:lnTo>
                    <a:pt x="2348" y="76855"/>
                  </a:lnTo>
                  <a:lnTo>
                    <a:pt x="0" y="100231"/>
                  </a:lnTo>
                  <a:lnTo>
                    <a:pt x="11040" y="154484"/>
                  </a:lnTo>
                  <a:lnTo>
                    <a:pt x="16560" y="162754"/>
                  </a:lnTo>
                  <a:lnTo>
                    <a:pt x="32053" y="175063"/>
                  </a:lnTo>
                  <a:lnTo>
                    <a:pt x="80243" y="196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68515" y="273740"/>
              <a:ext cx="170547" cy="210639"/>
            </a:xfrm>
            <a:custGeom>
              <a:avLst/>
              <a:gdLst/>
              <a:ahLst/>
              <a:cxnLst/>
              <a:rect l="0" t="0" r="0" b="0"/>
              <a:pathLst>
                <a:path w="170547" h="210639">
                  <a:moveTo>
                    <a:pt x="116293" y="0"/>
                  </a:moveTo>
                  <a:lnTo>
                    <a:pt x="57676" y="5590"/>
                  </a:lnTo>
                  <a:lnTo>
                    <a:pt x="37208" y="14573"/>
                  </a:lnTo>
                  <a:lnTo>
                    <a:pt x="5005" y="39404"/>
                  </a:lnTo>
                  <a:lnTo>
                    <a:pt x="1157" y="47326"/>
                  </a:lnTo>
                  <a:lnTo>
                    <a:pt x="0" y="65488"/>
                  </a:lnTo>
                  <a:lnTo>
                    <a:pt x="3670" y="72904"/>
                  </a:lnTo>
                  <a:lnTo>
                    <a:pt x="17105" y="84265"/>
                  </a:lnTo>
                  <a:lnTo>
                    <a:pt x="49989" y="91648"/>
                  </a:lnTo>
                  <a:lnTo>
                    <a:pt x="101853" y="96482"/>
                  </a:lnTo>
                  <a:lnTo>
                    <a:pt x="135021" y="111386"/>
                  </a:lnTo>
                  <a:lnTo>
                    <a:pt x="152302" y="123984"/>
                  </a:lnTo>
                  <a:lnTo>
                    <a:pt x="169596" y="149820"/>
                  </a:lnTo>
                  <a:lnTo>
                    <a:pt x="170546" y="159542"/>
                  </a:lnTo>
                  <a:lnTo>
                    <a:pt x="165361" y="179702"/>
                  </a:lnTo>
                  <a:lnTo>
                    <a:pt x="152139" y="197241"/>
                  </a:lnTo>
                  <a:lnTo>
                    <a:pt x="143700" y="205194"/>
                  </a:lnTo>
                  <a:lnTo>
                    <a:pt x="134564" y="209326"/>
                  </a:lnTo>
                  <a:lnTo>
                    <a:pt x="73162" y="210638"/>
                  </a:lnTo>
                  <a:lnTo>
                    <a:pt x="4259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30771" y="294797"/>
              <a:ext cx="193517" cy="192743"/>
            </a:xfrm>
            <a:custGeom>
              <a:avLst/>
              <a:gdLst/>
              <a:ahLst/>
              <a:cxnLst/>
              <a:rect l="0" t="0" r="0" b="0"/>
              <a:pathLst>
                <a:path w="193517" h="192743">
                  <a:moveTo>
                    <a:pt x="112047" y="10529"/>
                  </a:moveTo>
                  <a:lnTo>
                    <a:pt x="95280" y="4940"/>
                  </a:lnTo>
                  <a:lnTo>
                    <a:pt x="77689" y="5315"/>
                  </a:lnTo>
                  <a:lnTo>
                    <a:pt x="68085" y="7053"/>
                  </a:lnTo>
                  <a:lnTo>
                    <a:pt x="51174" y="18343"/>
                  </a:lnTo>
                  <a:lnTo>
                    <a:pt x="37030" y="35059"/>
                  </a:lnTo>
                  <a:lnTo>
                    <a:pt x="4707" y="96232"/>
                  </a:lnTo>
                  <a:lnTo>
                    <a:pt x="0" y="121539"/>
                  </a:lnTo>
                  <a:lnTo>
                    <a:pt x="4147" y="142145"/>
                  </a:lnTo>
                  <a:lnTo>
                    <a:pt x="19635" y="166899"/>
                  </a:lnTo>
                  <a:lnTo>
                    <a:pt x="33541" y="180633"/>
                  </a:lnTo>
                  <a:lnTo>
                    <a:pt x="51419" y="190636"/>
                  </a:lnTo>
                  <a:lnTo>
                    <a:pt x="74183" y="192742"/>
                  </a:lnTo>
                  <a:lnTo>
                    <a:pt x="121336" y="184562"/>
                  </a:lnTo>
                  <a:lnTo>
                    <a:pt x="148205" y="169459"/>
                  </a:lnTo>
                  <a:lnTo>
                    <a:pt x="170984" y="150166"/>
                  </a:lnTo>
                  <a:lnTo>
                    <a:pt x="186962" y="124043"/>
                  </a:lnTo>
                  <a:lnTo>
                    <a:pt x="193516" y="82897"/>
                  </a:lnTo>
                  <a:lnTo>
                    <a:pt x="188810" y="56731"/>
                  </a:lnTo>
                  <a:lnTo>
                    <a:pt x="173006" y="25388"/>
                  </a:lnTo>
                  <a:lnTo>
                    <a:pt x="160197" y="11284"/>
                  </a:lnTo>
                  <a:lnTo>
                    <a:pt x="1331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4905" y="144366"/>
              <a:ext cx="102184" cy="361002"/>
            </a:xfrm>
            <a:custGeom>
              <a:avLst/>
              <a:gdLst/>
              <a:ahLst/>
              <a:cxnLst/>
              <a:rect l="0" t="0" r="0" b="0"/>
              <a:pathLst>
                <a:path w="102184" h="361002">
                  <a:moveTo>
                    <a:pt x="60069" y="361001"/>
                  </a:moveTo>
                  <a:lnTo>
                    <a:pt x="43280" y="298721"/>
                  </a:lnTo>
                  <a:lnTo>
                    <a:pt x="36735" y="244671"/>
                  </a:lnTo>
                  <a:lnTo>
                    <a:pt x="24524" y="188934"/>
                  </a:lnTo>
                  <a:lnTo>
                    <a:pt x="7367" y="130285"/>
                  </a:lnTo>
                  <a:lnTo>
                    <a:pt x="0" y="94939"/>
                  </a:lnTo>
                  <a:lnTo>
                    <a:pt x="937" y="57950"/>
                  </a:lnTo>
                  <a:lnTo>
                    <a:pt x="6882" y="36799"/>
                  </a:lnTo>
                  <a:lnTo>
                    <a:pt x="17323" y="19600"/>
                  </a:lnTo>
                  <a:lnTo>
                    <a:pt x="32882" y="7276"/>
                  </a:lnTo>
                  <a:lnTo>
                    <a:pt x="41944" y="2352"/>
                  </a:lnTo>
                  <a:lnTo>
                    <a:pt x="61372" y="0"/>
                  </a:lnTo>
                  <a:lnTo>
                    <a:pt x="102183" y="3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11274" y="315854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20450" y="8334"/>
                  </a:lnTo>
                  <a:lnTo>
                    <a:pt x="6343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74528" y="148324"/>
              <a:ext cx="305328" cy="462329"/>
            </a:xfrm>
            <a:custGeom>
              <a:avLst/>
              <a:gdLst/>
              <a:ahLst/>
              <a:cxnLst/>
              <a:rect l="0" t="0" r="0" b="0"/>
              <a:pathLst>
                <a:path w="305328" h="462329">
                  <a:moveTo>
                    <a:pt x="0" y="367572"/>
                  </a:moveTo>
                  <a:lnTo>
                    <a:pt x="5590" y="305479"/>
                  </a:lnTo>
                  <a:lnTo>
                    <a:pt x="10723" y="254094"/>
                  </a:lnTo>
                  <a:lnTo>
                    <a:pt x="18669" y="195765"/>
                  </a:lnTo>
                  <a:lnTo>
                    <a:pt x="20585" y="133853"/>
                  </a:lnTo>
                  <a:lnTo>
                    <a:pt x="22134" y="84752"/>
                  </a:lnTo>
                  <a:lnTo>
                    <a:pt x="24115" y="84269"/>
                  </a:lnTo>
                  <a:lnTo>
                    <a:pt x="29435" y="93091"/>
                  </a:lnTo>
                  <a:lnTo>
                    <a:pt x="50422" y="147333"/>
                  </a:lnTo>
                  <a:lnTo>
                    <a:pt x="81350" y="193640"/>
                  </a:lnTo>
                  <a:lnTo>
                    <a:pt x="107552" y="210492"/>
                  </a:lnTo>
                  <a:lnTo>
                    <a:pt x="130469" y="212751"/>
                  </a:lnTo>
                  <a:lnTo>
                    <a:pt x="143132" y="211715"/>
                  </a:lnTo>
                  <a:lnTo>
                    <a:pt x="163440" y="201206"/>
                  </a:lnTo>
                  <a:lnTo>
                    <a:pt x="202891" y="161957"/>
                  </a:lnTo>
                  <a:lnTo>
                    <a:pt x="223243" y="125065"/>
                  </a:lnTo>
                  <a:lnTo>
                    <a:pt x="241193" y="63909"/>
                  </a:lnTo>
                  <a:lnTo>
                    <a:pt x="250414" y="6422"/>
                  </a:lnTo>
                  <a:lnTo>
                    <a:pt x="250001" y="463"/>
                  </a:lnTo>
                  <a:lnTo>
                    <a:pt x="248556" y="0"/>
                  </a:lnTo>
                  <a:lnTo>
                    <a:pt x="246422" y="3201"/>
                  </a:lnTo>
                  <a:lnTo>
                    <a:pt x="242718" y="54571"/>
                  </a:lnTo>
                  <a:lnTo>
                    <a:pt x="247856" y="108433"/>
                  </a:lnTo>
                  <a:lnTo>
                    <a:pt x="251254" y="155739"/>
                  </a:lnTo>
                  <a:lnTo>
                    <a:pt x="252260" y="206801"/>
                  </a:lnTo>
                  <a:lnTo>
                    <a:pt x="252559" y="258975"/>
                  </a:lnTo>
                  <a:lnTo>
                    <a:pt x="259895" y="320601"/>
                  </a:lnTo>
                  <a:lnTo>
                    <a:pt x="265677" y="374715"/>
                  </a:lnTo>
                  <a:lnTo>
                    <a:pt x="282254" y="429127"/>
                  </a:lnTo>
                  <a:lnTo>
                    <a:pt x="305327" y="4623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9" y="379025"/>
              <a:ext cx="147399" cy="209830"/>
            </a:xfrm>
            <a:custGeom>
              <a:avLst/>
              <a:gdLst/>
              <a:ahLst/>
              <a:cxnLst/>
              <a:rect l="0" t="0" r="0" b="0"/>
              <a:pathLst>
                <a:path w="147399" h="209830">
                  <a:moveTo>
                    <a:pt x="0" y="52643"/>
                  </a:moveTo>
                  <a:lnTo>
                    <a:pt x="5589" y="114736"/>
                  </a:lnTo>
                  <a:lnTo>
                    <a:pt x="24450" y="176648"/>
                  </a:lnTo>
                  <a:lnTo>
                    <a:pt x="30338" y="187955"/>
                  </a:lnTo>
                  <a:lnTo>
                    <a:pt x="46239" y="203639"/>
                  </a:lnTo>
                  <a:lnTo>
                    <a:pt x="55392" y="209459"/>
                  </a:lnTo>
                  <a:lnTo>
                    <a:pt x="65004" y="209829"/>
                  </a:lnTo>
                  <a:lnTo>
                    <a:pt x="85042" y="200882"/>
                  </a:lnTo>
                  <a:lnTo>
                    <a:pt x="110465" y="181704"/>
                  </a:lnTo>
                  <a:lnTo>
                    <a:pt x="132816" y="150025"/>
                  </a:lnTo>
                  <a:lnTo>
                    <a:pt x="143077" y="111003"/>
                  </a:lnTo>
                  <a:lnTo>
                    <a:pt x="146545" y="55895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74653" y="189512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7265"/>
                  </a:lnTo>
                  <a:lnTo>
                    <a:pt x="5589" y="112567"/>
                  </a:lnTo>
                  <a:lnTo>
                    <a:pt x="9064" y="163205"/>
                  </a:lnTo>
                  <a:lnTo>
                    <a:pt x="10094" y="217073"/>
                  </a:lnTo>
                  <a:lnTo>
                    <a:pt x="10400" y="270079"/>
                  </a:lnTo>
                  <a:lnTo>
                    <a:pt x="11672" y="330816"/>
                  </a:lnTo>
                  <a:lnTo>
                    <a:pt x="25179" y="388752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95789" y="200041"/>
              <a:ext cx="10491" cy="357970"/>
            </a:xfrm>
            <a:custGeom>
              <a:avLst/>
              <a:gdLst/>
              <a:ahLst/>
              <a:cxnLst/>
              <a:rect l="0" t="0" r="0" b="0"/>
              <a:pathLst>
                <a:path w="10491" h="357970">
                  <a:moveTo>
                    <a:pt x="10490" y="0"/>
                  </a:moveTo>
                  <a:lnTo>
                    <a:pt x="2157" y="37478"/>
                  </a:lnTo>
                  <a:lnTo>
                    <a:pt x="396" y="100080"/>
                  </a:lnTo>
                  <a:lnTo>
                    <a:pt x="90" y="153916"/>
                  </a:lnTo>
                  <a:lnTo>
                    <a:pt x="0" y="206912"/>
                  </a:lnTo>
                  <a:lnTo>
                    <a:pt x="7205" y="261580"/>
                  </a:lnTo>
                  <a:lnTo>
                    <a:pt x="9841" y="316226"/>
                  </a:lnTo>
                  <a:lnTo>
                    <a:pt x="1049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90466" y="317752"/>
              <a:ext cx="200042" cy="19160"/>
            </a:xfrm>
            <a:custGeom>
              <a:avLst/>
              <a:gdLst/>
              <a:ahLst/>
              <a:cxnLst/>
              <a:rect l="0" t="0" r="0" b="0"/>
              <a:pathLst>
                <a:path w="200042" h="19160">
                  <a:moveTo>
                    <a:pt x="200041" y="19159"/>
                  </a:moveTo>
                  <a:lnTo>
                    <a:pt x="151111" y="7707"/>
                  </a:lnTo>
                  <a:lnTo>
                    <a:pt x="91980" y="0"/>
                  </a:lnTo>
                  <a:lnTo>
                    <a:pt x="37579" y="5713"/>
                  </a:lnTo>
                  <a:lnTo>
                    <a:pt x="0" y="8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43150" y="410611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53679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58963" y="316196"/>
              <a:ext cx="135630" cy="397319"/>
            </a:xfrm>
            <a:custGeom>
              <a:avLst/>
              <a:gdLst/>
              <a:ahLst/>
              <a:cxnLst/>
              <a:rect l="0" t="0" r="0" b="0"/>
              <a:pathLst>
                <a:path w="135630" h="397319">
                  <a:moveTo>
                    <a:pt x="0" y="104943"/>
                  </a:moveTo>
                  <a:lnTo>
                    <a:pt x="8334" y="159088"/>
                  </a:lnTo>
                  <a:lnTo>
                    <a:pt x="10095" y="214035"/>
                  </a:lnTo>
                  <a:lnTo>
                    <a:pt x="10443" y="277184"/>
                  </a:lnTo>
                  <a:lnTo>
                    <a:pt x="10512" y="335931"/>
                  </a:lnTo>
                  <a:lnTo>
                    <a:pt x="10527" y="397318"/>
                  </a:lnTo>
                  <a:lnTo>
                    <a:pt x="10529" y="340079"/>
                  </a:lnTo>
                  <a:lnTo>
                    <a:pt x="7410" y="283928"/>
                  </a:lnTo>
                  <a:lnTo>
                    <a:pt x="2195" y="235575"/>
                  </a:lnTo>
                  <a:lnTo>
                    <a:pt x="651" y="179914"/>
                  </a:lnTo>
                  <a:lnTo>
                    <a:pt x="193" y="129497"/>
                  </a:lnTo>
                  <a:lnTo>
                    <a:pt x="5627" y="76128"/>
                  </a:lnTo>
                  <a:lnTo>
                    <a:pt x="19136" y="25725"/>
                  </a:lnTo>
                  <a:lnTo>
                    <a:pt x="30342" y="6954"/>
                  </a:lnTo>
                  <a:lnTo>
                    <a:pt x="37775" y="2183"/>
                  </a:lnTo>
                  <a:lnTo>
                    <a:pt x="55394" y="0"/>
                  </a:lnTo>
                  <a:lnTo>
                    <a:pt x="71803" y="6050"/>
                  </a:lnTo>
                  <a:lnTo>
                    <a:pt x="86895" y="17707"/>
                  </a:lnTo>
                  <a:lnTo>
                    <a:pt x="122722" y="58230"/>
                  </a:lnTo>
                  <a:lnTo>
                    <a:pt x="130583" y="79113"/>
                  </a:lnTo>
                  <a:lnTo>
                    <a:pt x="135629" y="136236"/>
                  </a:lnTo>
                  <a:lnTo>
                    <a:pt x="130080" y="163305"/>
                  </a:lnTo>
                  <a:lnTo>
                    <a:pt x="125324" y="175437"/>
                  </a:lnTo>
                  <a:lnTo>
                    <a:pt x="110682" y="192036"/>
                  </a:lnTo>
                  <a:lnTo>
                    <a:pt x="92476" y="202143"/>
                  </a:lnTo>
                  <a:lnTo>
                    <a:pt x="52643" y="210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0062" y="105284"/>
              <a:ext cx="26176" cy="368499"/>
            </a:xfrm>
            <a:custGeom>
              <a:avLst/>
              <a:gdLst/>
              <a:ahLst/>
              <a:cxnLst/>
              <a:rect l="0" t="0" r="0" b="0"/>
              <a:pathLst>
                <a:path w="26176" h="368499">
                  <a:moveTo>
                    <a:pt x="0" y="0"/>
                  </a:moveTo>
                  <a:lnTo>
                    <a:pt x="7235" y="27557"/>
                  </a:lnTo>
                  <a:lnTo>
                    <a:pt x="12997" y="83779"/>
                  </a:lnTo>
                  <a:lnTo>
                    <a:pt x="18669" y="135568"/>
                  </a:lnTo>
                  <a:lnTo>
                    <a:pt x="21165" y="178406"/>
                  </a:lnTo>
                  <a:lnTo>
                    <a:pt x="26175" y="220842"/>
                  </a:lnTo>
                  <a:lnTo>
                    <a:pt x="24393" y="284194"/>
                  </a:lnTo>
                  <a:lnTo>
                    <a:pt x="21716" y="346993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16933" y="34744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16933" y="200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25213" y="283558"/>
              <a:ext cx="123347" cy="211282"/>
            </a:xfrm>
            <a:custGeom>
              <a:avLst/>
              <a:gdLst/>
              <a:ahLst/>
              <a:cxnLst/>
              <a:rect l="0" t="0" r="0" b="0"/>
              <a:pathLst>
                <a:path w="123347" h="211282">
                  <a:moveTo>
                    <a:pt x="123346" y="42825"/>
                  </a:moveTo>
                  <a:lnTo>
                    <a:pt x="117757" y="26057"/>
                  </a:lnTo>
                  <a:lnTo>
                    <a:pt x="105654" y="11586"/>
                  </a:lnTo>
                  <a:lnTo>
                    <a:pt x="97514" y="4452"/>
                  </a:lnTo>
                  <a:lnTo>
                    <a:pt x="88577" y="865"/>
                  </a:lnTo>
                  <a:lnTo>
                    <a:pt x="69289" y="0"/>
                  </a:lnTo>
                  <a:lnTo>
                    <a:pt x="52138" y="6634"/>
                  </a:lnTo>
                  <a:lnTo>
                    <a:pt x="36716" y="18551"/>
                  </a:lnTo>
                  <a:lnTo>
                    <a:pt x="16050" y="44991"/>
                  </a:lnTo>
                  <a:lnTo>
                    <a:pt x="3167" y="76222"/>
                  </a:lnTo>
                  <a:lnTo>
                    <a:pt x="0" y="113422"/>
                  </a:lnTo>
                  <a:lnTo>
                    <a:pt x="7121" y="147191"/>
                  </a:lnTo>
                  <a:lnTo>
                    <a:pt x="17489" y="168758"/>
                  </a:lnTo>
                  <a:lnTo>
                    <a:pt x="42068" y="195042"/>
                  </a:lnTo>
                  <a:lnTo>
                    <a:pt x="64606" y="204064"/>
                  </a:lnTo>
                  <a:lnTo>
                    <a:pt x="102289" y="211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14882" y="316992"/>
              <a:ext cx="207419" cy="167319"/>
            </a:xfrm>
            <a:custGeom>
              <a:avLst/>
              <a:gdLst/>
              <a:ahLst/>
              <a:cxnLst/>
              <a:rect l="0" t="0" r="0" b="0"/>
              <a:pathLst>
                <a:path w="207419" h="167319">
                  <a:moveTo>
                    <a:pt x="123190" y="83090"/>
                  </a:moveTo>
                  <a:lnTo>
                    <a:pt x="102893" y="29216"/>
                  </a:lnTo>
                  <a:lnTo>
                    <a:pt x="87263" y="8843"/>
                  </a:lnTo>
                  <a:lnTo>
                    <a:pt x="77012" y="3177"/>
                  </a:lnTo>
                  <a:lnTo>
                    <a:pt x="53143" y="0"/>
                  </a:lnTo>
                  <a:lnTo>
                    <a:pt x="33177" y="5607"/>
                  </a:lnTo>
                  <a:lnTo>
                    <a:pt x="24577" y="10378"/>
                  </a:lnTo>
                  <a:lnTo>
                    <a:pt x="11902" y="25037"/>
                  </a:lnTo>
                  <a:lnTo>
                    <a:pt x="3539" y="44421"/>
                  </a:lnTo>
                  <a:lnTo>
                    <a:pt x="0" y="80472"/>
                  </a:lnTo>
                  <a:lnTo>
                    <a:pt x="3319" y="102983"/>
                  </a:lnTo>
                  <a:lnTo>
                    <a:pt x="11812" y="121568"/>
                  </a:lnTo>
                  <a:lnTo>
                    <a:pt x="24556" y="137626"/>
                  </a:lnTo>
                  <a:lnTo>
                    <a:pt x="41918" y="152562"/>
                  </a:lnTo>
                  <a:lnTo>
                    <a:pt x="51461" y="156311"/>
                  </a:lnTo>
                  <a:lnTo>
                    <a:pt x="71423" y="157357"/>
                  </a:lnTo>
                  <a:lnTo>
                    <a:pt x="88874" y="150803"/>
                  </a:lnTo>
                  <a:lnTo>
                    <a:pt x="96804" y="145779"/>
                  </a:lnTo>
                  <a:lnTo>
                    <a:pt x="108733" y="130839"/>
                  </a:lnTo>
                  <a:lnTo>
                    <a:pt x="125924" y="92652"/>
                  </a:lnTo>
                  <a:lnTo>
                    <a:pt x="129692" y="89465"/>
                  </a:lnTo>
                  <a:lnTo>
                    <a:pt x="133374" y="90850"/>
                  </a:lnTo>
                  <a:lnTo>
                    <a:pt x="140585" y="101747"/>
                  </a:lnTo>
                  <a:lnTo>
                    <a:pt x="153561" y="126443"/>
                  </a:lnTo>
                  <a:lnTo>
                    <a:pt x="185082" y="153222"/>
                  </a:lnTo>
                  <a:lnTo>
                    <a:pt x="207418" y="16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3917" y="105284"/>
              <a:ext cx="8384" cy="357970"/>
            </a:xfrm>
            <a:custGeom>
              <a:avLst/>
              <a:gdLst/>
              <a:ahLst/>
              <a:cxnLst/>
              <a:rect l="0" t="0" r="0" b="0"/>
              <a:pathLst>
                <a:path w="8384" h="357970">
                  <a:moveTo>
                    <a:pt x="8383" y="0"/>
                  </a:moveTo>
                  <a:lnTo>
                    <a:pt x="2794" y="62093"/>
                  </a:lnTo>
                  <a:lnTo>
                    <a:pt x="0" y="123053"/>
                  </a:lnTo>
                  <a:lnTo>
                    <a:pt x="5379" y="181130"/>
                  </a:lnTo>
                  <a:lnTo>
                    <a:pt x="7493" y="240452"/>
                  </a:lnTo>
                  <a:lnTo>
                    <a:pt x="8207" y="303604"/>
                  </a:lnTo>
                  <a:lnTo>
                    <a:pt x="8383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95958" y="26321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6" y="0"/>
                  </a:lnTo>
                  <a:lnTo>
                    <a:pt x="109130" y="0"/>
                  </a:lnTo>
                  <a:lnTo>
                    <a:pt x="569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92220" y="336911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2" y="108975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80228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67172" y="294797"/>
              <a:ext cx="137394" cy="142952"/>
            </a:xfrm>
            <a:custGeom>
              <a:avLst/>
              <a:gdLst/>
              <a:ahLst/>
              <a:cxnLst/>
              <a:rect l="0" t="0" r="0" b="0"/>
              <a:pathLst>
                <a:path w="137394" h="142952">
                  <a:moveTo>
                    <a:pt x="60455" y="0"/>
                  </a:moveTo>
                  <a:lnTo>
                    <a:pt x="36408" y="9576"/>
                  </a:lnTo>
                  <a:lnTo>
                    <a:pt x="22081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4730" y="100350"/>
                  </a:lnTo>
                  <a:lnTo>
                    <a:pt x="15801" y="117130"/>
                  </a:lnTo>
                  <a:lnTo>
                    <a:pt x="32420" y="132386"/>
                  </a:lnTo>
                  <a:lnTo>
                    <a:pt x="54624" y="140727"/>
                  </a:lnTo>
                  <a:lnTo>
                    <a:pt x="67096" y="142951"/>
                  </a:lnTo>
                  <a:lnTo>
                    <a:pt x="87193" y="139183"/>
                  </a:lnTo>
                  <a:lnTo>
                    <a:pt x="111661" y="123908"/>
                  </a:lnTo>
                  <a:lnTo>
                    <a:pt x="125327" y="110053"/>
                  </a:lnTo>
                  <a:lnTo>
                    <a:pt x="135300" y="92196"/>
                  </a:lnTo>
                  <a:lnTo>
                    <a:pt x="137393" y="72562"/>
                  </a:lnTo>
                  <a:lnTo>
                    <a:pt x="133254" y="53307"/>
                  </a:lnTo>
                  <a:lnTo>
                    <a:pt x="111533" y="21882"/>
                  </a:lnTo>
                  <a:lnTo>
                    <a:pt x="920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22383" y="283028"/>
              <a:ext cx="200043" cy="222340"/>
            </a:xfrm>
            <a:custGeom>
              <a:avLst/>
              <a:gdLst/>
              <a:ahLst/>
              <a:cxnLst/>
              <a:rect l="0" t="0" r="0" b="0"/>
              <a:pathLst>
                <a:path w="200043" h="222340">
                  <a:moveTo>
                    <a:pt x="0" y="32826"/>
                  </a:moveTo>
                  <a:lnTo>
                    <a:pt x="5589" y="94919"/>
                  </a:lnTo>
                  <a:lnTo>
                    <a:pt x="16789" y="146304"/>
                  </a:lnTo>
                  <a:lnTo>
                    <a:pt x="18623" y="178233"/>
                  </a:lnTo>
                  <a:lnTo>
                    <a:pt x="17095" y="176558"/>
                  </a:lnTo>
                  <a:lnTo>
                    <a:pt x="13447" y="162218"/>
                  </a:lnTo>
                  <a:lnTo>
                    <a:pt x="11105" y="111764"/>
                  </a:lnTo>
                  <a:lnTo>
                    <a:pt x="16232" y="51409"/>
                  </a:lnTo>
                  <a:lnTo>
                    <a:pt x="25152" y="28997"/>
                  </a:lnTo>
                  <a:lnTo>
                    <a:pt x="30806" y="19745"/>
                  </a:lnTo>
                  <a:lnTo>
                    <a:pt x="49567" y="6345"/>
                  </a:lnTo>
                  <a:lnTo>
                    <a:pt x="61120" y="1134"/>
                  </a:lnTo>
                  <a:lnTo>
                    <a:pt x="72332" y="0"/>
                  </a:lnTo>
                  <a:lnTo>
                    <a:pt x="94149" y="4979"/>
                  </a:lnTo>
                  <a:lnTo>
                    <a:pt x="135581" y="27239"/>
                  </a:lnTo>
                  <a:lnTo>
                    <a:pt x="152285" y="40482"/>
                  </a:lnTo>
                  <a:lnTo>
                    <a:pt x="164389" y="60405"/>
                  </a:lnTo>
                  <a:lnTo>
                    <a:pt x="185467" y="116527"/>
                  </a:lnTo>
                  <a:lnTo>
                    <a:pt x="196816" y="165303"/>
                  </a:lnTo>
                  <a:lnTo>
                    <a:pt x="200042" y="222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2808" y="631709"/>
              <a:ext cx="5759089" cy="82034"/>
            </a:xfrm>
            <a:custGeom>
              <a:avLst/>
              <a:gdLst/>
              <a:ahLst/>
              <a:cxnLst/>
              <a:rect l="0" t="0" r="0" b="0"/>
              <a:pathLst>
                <a:path w="5759089" h="82034">
                  <a:moveTo>
                    <a:pt x="5759088" y="21057"/>
                  </a:moveTo>
                  <a:lnTo>
                    <a:pt x="5700471" y="21057"/>
                  </a:lnTo>
                  <a:lnTo>
                    <a:pt x="5646298" y="27123"/>
                  </a:lnTo>
                  <a:lnTo>
                    <a:pt x="5590536" y="22602"/>
                  </a:lnTo>
                  <a:lnTo>
                    <a:pt x="5528872" y="21362"/>
                  </a:lnTo>
                  <a:lnTo>
                    <a:pt x="5477706" y="21148"/>
                  </a:lnTo>
                  <a:lnTo>
                    <a:pt x="5419912" y="21084"/>
                  </a:lnTo>
                  <a:lnTo>
                    <a:pt x="5363924" y="21065"/>
                  </a:lnTo>
                  <a:lnTo>
                    <a:pt x="5304701" y="21060"/>
                  </a:lnTo>
                  <a:lnTo>
                    <a:pt x="5242699" y="21058"/>
                  </a:lnTo>
                  <a:lnTo>
                    <a:pt x="5179875" y="21058"/>
                  </a:lnTo>
                  <a:lnTo>
                    <a:pt x="5127985" y="21057"/>
                  </a:lnTo>
                  <a:lnTo>
                    <a:pt x="5072256" y="13822"/>
                  </a:lnTo>
                  <a:lnTo>
                    <a:pt x="5011350" y="11505"/>
                  </a:lnTo>
                  <a:lnTo>
                    <a:pt x="4969355" y="10962"/>
                  </a:lnTo>
                  <a:lnTo>
                    <a:pt x="4924175" y="10722"/>
                  </a:lnTo>
                  <a:lnTo>
                    <a:pt x="4876798" y="10615"/>
                  </a:lnTo>
                  <a:lnTo>
                    <a:pt x="4828446" y="10567"/>
                  </a:lnTo>
                  <a:lnTo>
                    <a:pt x="4777543" y="4951"/>
                  </a:lnTo>
                  <a:lnTo>
                    <a:pt x="4720497" y="978"/>
                  </a:lnTo>
                  <a:lnTo>
                    <a:pt x="4664168" y="194"/>
                  </a:lnTo>
                  <a:lnTo>
                    <a:pt x="4612664" y="58"/>
                  </a:lnTo>
                  <a:lnTo>
                    <a:pt x="4554900" y="17"/>
                  </a:lnTo>
                  <a:lnTo>
                    <a:pt x="4493461" y="4"/>
                  </a:lnTo>
                  <a:lnTo>
                    <a:pt x="4436264" y="1"/>
                  </a:lnTo>
                  <a:lnTo>
                    <a:pt x="4379906" y="1"/>
                  </a:lnTo>
                  <a:lnTo>
                    <a:pt x="4323713" y="0"/>
                  </a:lnTo>
                  <a:lnTo>
                    <a:pt x="4266383" y="0"/>
                  </a:lnTo>
                  <a:lnTo>
                    <a:pt x="4203066" y="0"/>
                  </a:lnTo>
                  <a:lnTo>
                    <a:pt x="4145152" y="0"/>
                  </a:lnTo>
                  <a:lnTo>
                    <a:pt x="4087482" y="0"/>
                  </a:lnTo>
                  <a:lnTo>
                    <a:pt x="4024098" y="0"/>
                  </a:lnTo>
                  <a:lnTo>
                    <a:pt x="3966171" y="0"/>
                  </a:lnTo>
                  <a:lnTo>
                    <a:pt x="3918160" y="5590"/>
                  </a:lnTo>
                  <a:lnTo>
                    <a:pt x="3866890" y="14655"/>
                  </a:lnTo>
                  <a:lnTo>
                    <a:pt x="3804399" y="19793"/>
                  </a:lnTo>
                  <a:lnTo>
                    <a:pt x="3754154" y="20683"/>
                  </a:lnTo>
                  <a:lnTo>
                    <a:pt x="3703392" y="20946"/>
                  </a:lnTo>
                  <a:lnTo>
                    <a:pt x="3640606" y="24155"/>
                  </a:lnTo>
                  <a:lnTo>
                    <a:pt x="3589549" y="29384"/>
                  </a:lnTo>
                  <a:lnTo>
                    <a:pt x="3537377" y="30933"/>
                  </a:lnTo>
                  <a:lnTo>
                    <a:pt x="3484874" y="34512"/>
                  </a:lnTo>
                  <a:lnTo>
                    <a:pt x="3435393" y="39862"/>
                  </a:lnTo>
                  <a:lnTo>
                    <a:pt x="3387976" y="41447"/>
                  </a:lnTo>
                  <a:lnTo>
                    <a:pt x="3333762" y="45036"/>
                  </a:lnTo>
                  <a:lnTo>
                    <a:pt x="3276365" y="50389"/>
                  </a:lnTo>
                  <a:lnTo>
                    <a:pt x="3222314" y="51975"/>
                  </a:lnTo>
                  <a:lnTo>
                    <a:pt x="3169254" y="55565"/>
                  </a:lnTo>
                  <a:lnTo>
                    <a:pt x="3116487" y="60917"/>
                  </a:lnTo>
                  <a:lnTo>
                    <a:pt x="3063808" y="62504"/>
                  </a:lnTo>
                  <a:lnTo>
                    <a:pt x="3011155" y="62973"/>
                  </a:lnTo>
                  <a:lnTo>
                    <a:pt x="2955389" y="63113"/>
                  </a:lnTo>
                  <a:lnTo>
                    <a:pt x="2897532" y="66274"/>
                  </a:lnTo>
                  <a:lnTo>
                    <a:pt x="2840225" y="71499"/>
                  </a:lnTo>
                  <a:lnTo>
                    <a:pt x="2781911" y="73048"/>
                  </a:lnTo>
                  <a:lnTo>
                    <a:pt x="2724469" y="73507"/>
                  </a:lnTo>
                  <a:lnTo>
                    <a:pt x="2662995" y="73643"/>
                  </a:lnTo>
                  <a:lnTo>
                    <a:pt x="2603447" y="73683"/>
                  </a:lnTo>
                  <a:lnTo>
                    <a:pt x="2545638" y="73695"/>
                  </a:lnTo>
                  <a:lnTo>
                    <a:pt x="2487176" y="73698"/>
                  </a:lnTo>
                  <a:lnTo>
                    <a:pt x="2429689" y="76819"/>
                  </a:lnTo>
                  <a:lnTo>
                    <a:pt x="2368203" y="82033"/>
                  </a:lnTo>
                  <a:lnTo>
                    <a:pt x="2305531" y="80458"/>
                  </a:lnTo>
                  <a:lnTo>
                    <a:pt x="2242508" y="75702"/>
                  </a:lnTo>
                  <a:lnTo>
                    <a:pt x="2199258" y="74590"/>
                  </a:lnTo>
                  <a:lnTo>
                    <a:pt x="2152741" y="74095"/>
                  </a:lnTo>
                  <a:lnTo>
                    <a:pt x="2107889" y="73876"/>
                  </a:lnTo>
                  <a:lnTo>
                    <a:pt x="2064559" y="73778"/>
                  </a:lnTo>
                  <a:lnTo>
                    <a:pt x="2021904" y="73735"/>
                  </a:lnTo>
                  <a:lnTo>
                    <a:pt x="1976430" y="73715"/>
                  </a:lnTo>
                  <a:lnTo>
                    <a:pt x="1930093" y="73707"/>
                  </a:lnTo>
                  <a:lnTo>
                    <a:pt x="1886103" y="73703"/>
                  </a:lnTo>
                  <a:lnTo>
                    <a:pt x="1843154" y="73701"/>
                  </a:lnTo>
                  <a:lnTo>
                    <a:pt x="1800669" y="73700"/>
                  </a:lnTo>
                  <a:lnTo>
                    <a:pt x="1737290" y="73700"/>
                  </a:lnTo>
                  <a:lnTo>
                    <a:pt x="1674057" y="72530"/>
                  </a:lnTo>
                  <a:lnTo>
                    <a:pt x="1610868" y="66464"/>
                  </a:lnTo>
                  <a:lnTo>
                    <a:pt x="1568749" y="64635"/>
                  </a:lnTo>
                  <a:lnTo>
                    <a:pt x="1523514" y="63822"/>
                  </a:lnTo>
                  <a:lnTo>
                    <a:pt x="1477283" y="63460"/>
                  </a:lnTo>
                  <a:lnTo>
                    <a:pt x="1433339" y="63300"/>
                  </a:lnTo>
                  <a:lnTo>
                    <a:pt x="1390412" y="63228"/>
                  </a:lnTo>
                  <a:lnTo>
                    <a:pt x="1346767" y="62027"/>
                  </a:lnTo>
                  <a:lnTo>
                    <a:pt x="1300073" y="57593"/>
                  </a:lnTo>
                  <a:lnTo>
                    <a:pt x="1252024" y="54843"/>
                  </a:lnTo>
                  <a:lnTo>
                    <a:pt x="1204542" y="53621"/>
                  </a:lnTo>
                  <a:lnTo>
                    <a:pt x="1160043" y="53077"/>
                  </a:lnTo>
                  <a:lnTo>
                    <a:pt x="1116869" y="52836"/>
                  </a:lnTo>
                  <a:lnTo>
                    <a:pt x="1074284" y="52729"/>
                  </a:lnTo>
                  <a:lnTo>
                    <a:pt x="1010847" y="52668"/>
                  </a:lnTo>
                  <a:lnTo>
                    <a:pt x="968671" y="52654"/>
                  </a:lnTo>
                  <a:lnTo>
                    <a:pt x="923410" y="52648"/>
                  </a:lnTo>
                  <a:lnTo>
                    <a:pt x="877168" y="52645"/>
                  </a:lnTo>
                  <a:lnTo>
                    <a:pt x="833219" y="52644"/>
                  </a:lnTo>
                  <a:lnTo>
                    <a:pt x="790289" y="49524"/>
                  </a:lnTo>
                  <a:lnTo>
                    <a:pt x="747813" y="45407"/>
                  </a:lnTo>
                  <a:lnTo>
                    <a:pt x="684438" y="43090"/>
                  </a:lnTo>
                  <a:lnTo>
                    <a:pt x="642276" y="42548"/>
                  </a:lnTo>
                  <a:lnTo>
                    <a:pt x="597022" y="42307"/>
                  </a:lnTo>
                  <a:lnTo>
                    <a:pt x="550782" y="42200"/>
                  </a:lnTo>
                  <a:lnTo>
                    <a:pt x="506835" y="42152"/>
                  </a:lnTo>
                  <a:lnTo>
                    <a:pt x="463906" y="39012"/>
                  </a:lnTo>
                  <a:lnTo>
                    <a:pt x="421429" y="34886"/>
                  </a:lnTo>
                  <a:lnTo>
                    <a:pt x="358055" y="32564"/>
                  </a:lnTo>
                  <a:lnTo>
                    <a:pt x="294823" y="33045"/>
                  </a:lnTo>
                  <a:lnTo>
                    <a:pt x="231634" y="38907"/>
                  </a:lnTo>
                  <a:lnTo>
                    <a:pt x="168458" y="41164"/>
                  </a:lnTo>
                  <a:lnTo>
                    <a:pt x="107625" y="43003"/>
                  </a:lnTo>
                  <a:lnTo>
                    <a:pt x="58925" y="4926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652766" y="1295005"/>
            <a:ext cx="1813074" cy="558011"/>
            <a:chOff x="652766" y="1295005"/>
            <a:chExt cx="1813074" cy="558011"/>
          </a:xfrm>
        </p:grpSpPr>
        <p:sp>
          <p:nvSpPr>
            <p:cNvPr id="39" name="Freeform 38"/>
            <p:cNvSpPr/>
            <p:nvPr/>
          </p:nvSpPr>
          <p:spPr>
            <a:xfrm>
              <a:off x="863336" y="140029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9065" y="220162"/>
                  </a:lnTo>
                  <a:lnTo>
                    <a:pt x="10240" y="277542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2766" y="1347647"/>
              <a:ext cx="452727" cy="84229"/>
            </a:xfrm>
            <a:custGeom>
              <a:avLst/>
              <a:gdLst/>
              <a:ahLst/>
              <a:cxnLst/>
              <a:rect l="0" t="0" r="0" b="0"/>
              <a:pathLst>
                <a:path w="452727" h="84229">
                  <a:moveTo>
                    <a:pt x="452726" y="0"/>
                  </a:moveTo>
                  <a:lnTo>
                    <a:pt x="396511" y="17958"/>
                  </a:lnTo>
                  <a:lnTo>
                    <a:pt x="337940" y="31667"/>
                  </a:lnTo>
                  <a:lnTo>
                    <a:pt x="280963" y="45640"/>
                  </a:lnTo>
                  <a:lnTo>
                    <a:pt x="233117" y="56157"/>
                  </a:lnTo>
                  <a:lnTo>
                    <a:pt x="176307" y="61093"/>
                  </a:lnTo>
                  <a:lnTo>
                    <a:pt x="120610" y="68145"/>
                  </a:lnTo>
                  <a:lnTo>
                    <a:pt x="67062" y="72054"/>
                  </a:lnTo>
                  <a:lnTo>
                    <a:pt x="11258" y="818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3823" y="1663502"/>
              <a:ext cx="421141" cy="84229"/>
            </a:xfrm>
            <a:custGeom>
              <a:avLst/>
              <a:gdLst/>
              <a:ahLst/>
              <a:cxnLst/>
              <a:rect l="0" t="0" r="0" b="0"/>
              <a:pathLst>
                <a:path w="421141" h="84229">
                  <a:moveTo>
                    <a:pt x="421140" y="0"/>
                  </a:moveTo>
                  <a:lnTo>
                    <a:pt x="366996" y="3120"/>
                  </a:lnTo>
                  <a:lnTo>
                    <a:pt x="305346" y="16789"/>
                  </a:lnTo>
                  <a:lnTo>
                    <a:pt x="248875" y="23333"/>
                  </a:lnTo>
                  <a:lnTo>
                    <a:pt x="187331" y="35545"/>
                  </a:lnTo>
                  <a:lnTo>
                    <a:pt x="130114" y="56458"/>
                  </a:lnTo>
                  <a:lnTo>
                    <a:pt x="73752" y="73067"/>
                  </a:lnTo>
                  <a:lnTo>
                    <a:pt x="34721" y="8092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60576" y="1312963"/>
              <a:ext cx="166015" cy="385038"/>
            </a:xfrm>
            <a:custGeom>
              <a:avLst/>
              <a:gdLst/>
              <a:ahLst/>
              <a:cxnLst/>
              <a:rect l="0" t="0" r="0" b="0"/>
              <a:pathLst>
                <a:path w="166015" h="385038">
                  <a:moveTo>
                    <a:pt x="123900" y="224197"/>
                  </a:moveTo>
                  <a:lnTo>
                    <a:pt x="101543" y="224197"/>
                  </a:lnTo>
                  <a:lnTo>
                    <a:pt x="39558" y="247917"/>
                  </a:lnTo>
                  <a:lnTo>
                    <a:pt x="24804" y="261645"/>
                  </a:lnTo>
                  <a:lnTo>
                    <a:pt x="5800" y="299055"/>
                  </a:lnTo>
                  <a:lnTo>
                    <a:pt x="0" y="335415"/>
                  </a:lnTo>
                  <a:lnTo>
                    <a:pt x="4883" y="355905"/>
                  </a:lnTo>
                  <a:lnTo>
                    <a:pt x="9460" y="364645"/>
                  </a:lnTo>
                  <a:lnTo>
                    <a:pt x="23905" y="377476"/>
                  </a:lnTo>
                  <a:lnTo>
                    <a:pt x="32670" y="382535"/>
                  </a:lnTo>
                  <a:lnTo>
                    <a:pt x="51768" y="385037"/>
                  </a:lnTo>
                  <a:lnTo>
                    <a:pt x="70784" y="381079"/>
                  </a:lnTo>
                  <a:lnTo>
                    <a:pt x="87035" y="371521"/>
                  </a:lnTo>
                  <a:lnTo>
                    <a:pt x="98937" y="356355"/>
                  </a:lnTo>
                  <a:lnTo>
                    <a:pt x="123557" y="294363"/>
                  </a:lnTo>
                  <a:lnTo>
                    <a:pt x="132281" y="241047"/>
                  </a:lnTo>
                  <a:lnTo>
                    <a:pt x="135174" y="185455"/>
                  </a:lnTo>
                  <a:lnTo>
                    <a:pt x="139559" y="129413"/>
                  </a:lnTo>
                  <a:lnTo>
                    <a:pt x="135442" y="73283"/>
                  </a:lnTo>
                  <a:lnTo>
                    <a:pt x="123109" y="14551"/>
                  </a:lnTo>
                  <a:lnTo>
                    <a:pt x="119864" y="3714"/>
                  </a:lnTo>
                  <a:lnTo>
                    <a:pt x="116530" y="0"/>
                  </a:lnTo>
                  <a:lnTo>
                    <a:pt x="113137" y="1033"/>
                  </a:lnTo>
                  <a:lnTo>
                    <a:pt x="109706" y="5231"/>
                  </a:lnTo>
                  <a:lnTo>
                    <a:pt x="99287" y="33496"/>
                  </a:lnTo>
                  <a:lnTo>
                    <a:pt x="93692" y="86139"/>
                  </a:lnTo>
                  <a:lnTo>
                    <a:pt x="95706" y="148530"/>
                  </a:lnTo>
                  <a:lnTo>
                    <a:pt x="101433" y="206261"/>
                  </a:lnTo>
                  <a:lnTo>
                    <a:pt x="112140" y="255489"/>
                  </a:lnTo>
                  <a:lnTo>
                    <a:pt x="135572" y="302821"/>
                  </a:lnTo>
                  <a:lnTo>
                    <a:pt x="166014" y="350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60943" y="1487600"/>
              <a:ext cx="114151" cy="186432"/>
            </a:xfrm>
            <a:custGeom>
              <a:avLst/>
              <a:gdLst/>
              <a:ahLst/>
              <a:cxnLst/>
              <a:rect l="0" t="0" r="0" b="0"/>
              <a:pathLst>
                <a:path w="114151" h="186432">
                  <a:moveTo>
                    <a:pt x="39347" y="91674"/>
                  </a:moveTo>
                  <a:lnTo>
                    <a:pt x="57327" y="76033"/>
                  </a:lnTo>
                  <a:lnTo>
                    <a:pt x="97910" y="51241"/>
                  </a:lnTo>
                  <a:lnTo>
                    <a:pt x="114150" y="25882"/>
                  </a:lnTo>
                  <a:lnTo>
                    <a:pt x="113782" y="18567"/>
                  </a:lnTo>
                  <a:lnTo>
                    <a:pt x="110028" y="12520"/>
                  </a:lnTo>
                  <a:lnTo>
                    <a:pt x="104015" y="7319"/>
                  </a:lnTo>
                  <a:lnTo>
                    <a:pt x="84856" y="1541"/>
                  </a:lnTo>
                  <a:lnTo>
                    <a:pt x="73195" y="0"/>
                  </a:lnTo>
                  <a:lnTo>
                    <a:pt x="54001" y="4527"/>
                  </a:lnTo>
                  <a:lnTo>
                    <a:pt x="37671" y="15507"/>
                  </a:lnTo>
                  <a:lnTo>
                    <a:pt x="16493" y="41420"/>
                  </a:lnTo>
                  <a:lnTo>
                    <a:pt x="6573" y="61150"/>
                  </a:lnTo>
                  <a:lnTo>
                    <a:pt x="0" y="97578"/>
                  </a:lnTo>
                  <a:lnTo>
                    <a:pt x="4702" y="121204"/>
                  </a:lnTo>
                  <a:lnTo>
                    <a:pt x="15760" y="142233"/>
                  </a:lnTo>
                  <a:lnTo>
                    <a:pt x="32373" y="159379"/>
                  </a:lnTo>
                  <a:lnTo>
                    <a:pt x="81461" y="186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32998" y="1522410"/>
              <a:ext cx="130505" cy="151622"/>
            </a:xfrm>
            <a:custGeom>
              <a:avLst/>
              <a:gdLst/>
              <a:ahLst/>
              <a:cxnLst/>
              <a:rect l="0" t="0" r="0" b="0"/>
              <a:pathLst>
                <a:path w="130505" h="151622">
                  <a:moveTo>
                    <a:pt x="4162" y="56864"/>
                  </a:moveTo>
                  <a:lnTo>
                    <a:pt x="18816" y="118957"/>
                  </a:lnTo>
                  <a:lnTo>
                    <a:pt x="18611" y="121656"/>
                  </a:lnTo>
                  <a:lnTo>
                    <a:pt x="12144" y="112177"/>
                  </a:lnTo>
                  <a:lnTo>
                    <a:pt x="938" y="80532"/>
                  </a:lnTo>
                  <a:lnTo>
                    <a:pt x="0" y="58025"/>
                  </a:lnTo>
                  <a:lnTo>
                    <a:pt x="4652" y="36323"/>
                  </a:lnTo>
                  <a:lnTo>
                    <a:pt x="14518" y="14979"/>
                  </a:lnTo>
                  <a:lnTo>
                    <a:pt x="22765" y="7884"/>
                  </a:lnTo>
                  <a:lnTo>
                    <a:pt x="44405" y="0"/>
                  </a:lnTo>
                  <a:lnTo>
                    <a:pt x="54388" y="238"/>
                  </a:lnTo>
                  <a:lnTo>
                    <a:pt x="71718" y="6740"/>
                  </a:lnTo>
                  <a:lnTo>
                    <a:pt x="94629" y="29145"/>
                  </a:lnTo>
                  <a:lnTo>
                    <a:pt x="118949" y="78430"/>
                  </a:lnTo>
                  <a:lnTo>
                    <a:pt x="127080" y="112777"/>
                  </a:lnTo>
                  <a:lnTo>
                    <a:pt x="130504" y="151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27107" y="1295005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5284" y="164315"/>
                  </a:lnTo>
                  <a:lnTo>
                    <a:pt x="8669" y="217402"/>
                  </a:lnTo>
                  <a:lnTo>
                    <a:pt x="18219" y="279336"/>
                  </a:lnTo>
                  <a:lnTo>
                    <a:pt x="28250" y="330391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21388" y="1431875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7542" y="14654"/>
                  </a:lnTo>
                  <a:lnTo>
                    <a:pt x="96901" y="23334"/>
                  </a:lnTo>
                  <a:lnTo>
                    <a:pt x="36331" y="37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86060" y="1505575"/>
              <a:ext cx="9070" cy="126343"/>
            </a:xfrm>
            <a:custGeom>
              <a:avLst/>
              <a:gdLst/>
              <a:ahLst/>
              <a:cxnLst/>
              <a:rect l="0" t="0" r="0" b="0"/>
              <a:pathLst>
                <a:path w="9070" h="126343">
                  <a:moveTo>
                    <a:pt x="9069" y="0"/>
                  </a:moveTo>
                  <a:lnTo>
                    <a:pt x="736" y="37478"/>
                  </a:lnTo>
                  <a:lnTo>
                    <a:pt x="0" y="99042"/>
                  </a:lnTo>
                  <a:lnTo>
                    <a:pt x="906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74072" y="13792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36462" y="1326590"/>
              <a:ext cx="16596" cy="273742"/>
            </a:xfrm>
            <a:custGeom>
              <a:avLst/>
              <a:gdLst/>
              <a:ahLst/>
              <a:cxnLst/>
              <a:rect l="0" t="0" r="0" b="0"/>
              <a:pathLst>
                <a:path w="16596" h="273742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9662"/>
                  </a:lnTo>
                  <a:lnTo>
                    <a:pt x="15559" y="206814"/>
                  </a:lnTo>
                  <a:lnTo>
                    <a:pt x="16390" y="253805"/>
                  </a:lnTo>
                  <a:lnTo>
                    <a:pt x="1659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79357" y="146346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6293" y="3119"/>
                  </a:lnTo>
                  <a:lnTo>
                    <a:pt x="75747" y="16788"/>
                  </a:lnTo>
                  <a:lnTo>
                    <a:pt x="27007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79399" y="1516103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49498" y="59593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47813" y="1463461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200041" y="0"/>
                  </a:moveTo>
                  <a:lnTo>
                    <a:pt x="179798" y="43962"/>
                  </a:lnTo>
                  <a:lnTo>
                    <a:pt x="147044" y="98119"/>
                  </a:lnTo>
                  <a:lnTo>
                    <a:pt x="119253" y="151572"/>
                  </a:lnTo>
                  <a:lnTo>
                    <a:pt x="91233" y="214427"/>
                  </a:lnTo>
                  <a:lnTo>
                    <a:pt x="63168" y="273116"/>
                  </a:lnTo>
                  <a:lnTo>
                    <a:pt x="35095" y="329769"/>
                  </a:lnTo>
                  <a:lnTo>
                    <a:pt x="15424" y="37410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21554" y="14424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53139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071929" y="1158134"/>
            <a:ext cx="1918579" cy="389556"/>
            <a:chOff x="3071929" y="1158134"/>
            <a:chExt cx="1918579" cy="389556"/>
          </a:xfrm>
        </p:grpSpPr>
        <p:sp>
          <p:nvSpPr>
            <p:cNvPr id="56" name="Freeform 55"/>
            <p:cNvSpPr/>
            <p:nvPr/>
          </p:nvSpPr>
          <p:spPr>
            <a:xfrm>
              <a:off x="3071929" y="1287660"/>
              <a:ext cx="181377" cy="217916"/>
            </a:xfrm>
            <a:custGeom>
              <a:avLst/>
              <a:gdLst/>
              <a:ahLst/>
              <a:cxnLst/>
              <a:rect l="0" t="0" r="0" b="0"/>
              <a:pathLst>
                <a:path w="181377" h="217916">
                  <a:moveTo>
                    <a:pt x="181376" y="59987"/>
                  </a:moveTo>
                  <a:lnTo>
                    <a:pt x="135595" y="12112"/>
                  </a:lnTo>
                  <a:lnTo>
                    <a:pt x="115406" y="3614"/>
                  </a:lnTo>
                  <a:lnTo>
                    <a:pt x="78901" y="0"/>
                  </a:lnTo>
                  <a:lnTo>
                    <a:pt x="45339" y="6988"/>
                  </a:lnTo>
                  <a:lnTo>
                    <a:pt x="23819" y="17325"/>
                  </a:lnTo>
                  <a:lnTo>
                    <a:pt x="8795" y="35957"/>
                  </a:lnTo>
                  <a:lnTo>
                    <a:pt x="3151" y="47477"/>
                  </a:lnTo>
                  <a:lnTo>
                    <a:pt x="0" y="69635"/>
                  </a:lnTo>
                  <a:lnTo>
                    <a:pt x="3247" y="130278"/>
                  </a:lnTo>
                  <a:lnTo>
                    <a:pt x="7841" y="153229"/>
                  </a:lnTo>
                  <a:lnTo>
                    <a:pt x="28183" y="185880"/>
                  </a:lnTo>
                  <a:lnTo>
                    <a:pt x="55034" y="217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11191" y="1388254"/>
              <a:ext cx="168457" cy="148907"/>
            </a:xfrm>
            <a:custGeom>
              <a:avLst/>
              <a:gdLst/>
              <a:ahLst/>
              <a:cxnLst/>
              <a:rect l="0" t="0" r="0" b="0"/>
              <a:pathLst>
                <a:path w="168457" h="148907">
                  <a:moveTo>
                    <a:pt x="0" y="127849"/>
                  </a:moveTo>
                  <a:lnTo>
                    <a:pt x="34747" y="90763"/>
                  </a:lnTo>
                  <a:lnTo>
                    <a:pt x="43909" y="72762"/>
                  </a:lnTo>
                  <a:lnTo>
                    <a:pt x="54612" y="13909"/>
                  </a:lnTo>
                  <a:lnTo>
                    <a:pt x="57465" y="2756"/>
                  </a:lnTo>
                  <a:lnTo>
                    <a:pt x="59367" y="0"/>
                  </a:lnTo>
                  <a:lnTo>
                    <a:pt x="60635" y="2842"/>
                  </a:lnTo>
                  <a:lnTo>
                    <a:pt x="61480" y="9416"/>
                  </a:lnTo>
                  <a:lnTo>
                    <a:pt x="86742" y="65372"/>
                  </a:lnTo>
                  <a:lnTo>
                    <a:pt x="103560" y="96469"/>
                  </a:lnTo>
                  <a:lnTo>
                    <a:pt x="128951" y="122321"/>
                  </a:lnTo>
                  <a:lnTo>
                    <a:pt x="168456" y="148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569160" y="1358176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77989" y="11178"/>
                  </a:lnTo>
                  <a:lnTo>
                    <a:pt x="35164" y="732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00746" y="1347647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66315" y="45692"/>
                  </a:lnTo>
                  <a:lnTo>
                    <a:pt x="17990" y="136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96626" y="1322527"/>
              <a:ext cx="304079" cy="225163"/>
            </a:xfrm>
            <a:custGeom>
              <a:avLst/>
              <a:gdLst/>
              <a:ahLst/>
              <a:cxnLst/>
              <a:rect l="0" t="0" r="0" b="0"/>
              <a:pathLst>
                <a:path w="304079" h="225163">
                  <a:moveTo>
                    <a:pt x="198793" y="56706"/>
                  </a:moveTo>
                  <a:lnTo>
                    <a:pt x="161707" y="21959"/>
                  </a:lnTo>
                  <a:lnTo>
                    <a:pt x="113841" y="1062"/>
                  </a:lnTo>
                  <a:lnTo>
                    <a:pt x="93186" y="0"/>
                  </a:lnTo>
                  <a:lnTo>
                    <a:pt x="73478" y="4597"/>
                  </a:lnTo>
                  <a:lnTo>
                    <a:pt x="41762" y="26612"/>
                  </a:lnTo>
                  <a:lnTo>
                    <a:pt x="12967" y="59080"/>
                  </a:lnTo>
                  <a:lnTo>
                    <a:pt x="5070" y="81938"/>
                  </a:lnTo>
                  <a:lnTo>
                    <a:pt x="0" y="134739"/>
                  </a:lnTo>
                  <a:lnTo>
                    <a:pt x="5546" y="156118"/>
                  </a:lnTo>
                  <a:lnTo>
                    <a:pt x="28170" y="188907"/>
                  </a:lnTo>
                  <a:lnTo>
                    <a:pt x="47702" y="197350"/>
                  </a:lnTo>
                  <a:lnTo>
                    <a:pt x="98368" y="202770"/>
                  </a:lnTo>
                  <a:lnTo>
                    <a:pt x="119455" y="197273"/>
                  </a:lnTo>
                  <a:lnTo>
                    <a:pt x="152056" y="174679"/>
                  </a:lnTo>
                  <a:lnTo>
                    <a:pt x="160474" y="155152"/>
                  </a:lnTo>
                  <a:lnTo>
                    <a:pt x="165878" y="104488"/>
                  </a:lnTo>
                  <a:lnTo>
                    <a:pt x="160378" y="83402"/>
                  </a:lnTo>
                  <a:lnTo>
                    <a:pt x="154814" y="72080"/>
                  </a:lnTo>
                  <a:lnTo>
                    <a:pt x="160139" y="78747"/>
                  </a:lnTo>
                  <a:lnTo>
                    <a:pt x="193158" y="140438"/>
                  </a:lnTo>
                  <a:lnTo>
                    <a:pt x="235179" y="186206"/>
                  </a:lnTo>
                  <a:lnTo>
                    <a:pt x="273441" y="211444"/>
                  </a:lnTo>
                  <a:lnTo>
                    <a:pt x="304078" y="225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931986" y="1158134"/>
              <a:ext cx="21209" cy="389556"/>
            </a:xfrm>
            <a:custGeom>
              <a:avLst/>
              <a:gdLst/>
              <a:ahLst/>
              <a:cxnLst/>
              <a:rect l="0" t="0" r="0" b="0"/>
              <a:pathLst>
                <a:path w="21209" h="389556">
                  <a:moveTo>
                    <a:pt x="5672" y="0"/>
                  </a:moveTo>
                  <a:lnTo>
                    <a:pt x="82" y="16768"/>
                  </a:lnTo>
                  <a:lnTo>
                    <a:pt x="458" y="34359"/>
                  </a:lnTo>
                  <a:lnTo>
                    <a:pt x="2185" y="53875"/>
                  </a:lnTo>
                  <a:lnTo>
                    <a:pt x="0" y="98120"/>
                  </a:lnTo>
                  <a:lnTo>
                    <a:pt x="4551" y="157162"/>
                  </a:lnTo>
                  <a:lnTo>
                    <a:pt x="10929" y="207874"/>
                  </a:lnTo>
                  <a:lnTo>
                    <a:pt x="16329" y="269006"/>
                  </a:lnTo>
                  <a:lnTo>
                    <a:pt x="21208" y="323022"/>
                  </a:lnTo>
                  <a:lnTo>
                    <a:pt x="17684" y="356973"/>
                  </a:lnTo>
                  <a:lnTo>
                    <a:pt x="1620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53513" y="1221305"/>
              <a:ext cx="147399" cy="52644"/>
            </a:xfrm>
            <a:custGeom>
              <a:avLst/>
              <a:gdLst/>
              <a:ahLst/>
              <a:cxnLst/>
              <a:rect l="0" t="0" r="0" b="0"/>
              <a:pathLst>
                <a:path w="147399" h="52644">
                  <a:moveTo>
                    <a:pt x="147398" y="0"/>
                  </a:moveTo>
                  <a:lnTo>
                    <a:pt x="136220" y="11179"/>
                  </a:lnTo>
                  <a:lnTo>
                    <a:pt x="74182" y="34844"/>
                  </a:lnTo>
                  <a:lnTo>
                    <a:pt x="13812" y="494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16684" y="1347647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85306" y="5589"/>
                  </a:lnTo>
                  <a:lnTo>
                    <a:pt x="2651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20510" y="1210017"/>
              <a:ext cx="269998" cy="232388"/>
            </a:xfrm>
            <a:custGeom>
              <a:avLst/>
              <a:gdLst/>
              <a:ahLst/>
              <a:cxnLst/>
              <a:rect l="0" t="0" r="0" b="0"/>
              <a:pathLst>
                <a:path w="269998" h="232388">
                  <a:moveTo>
                    <a:pt x="196298" y="63931"/>
                  </a:moveTo>
                  <a:lnTo>
                    <a:pt x="186723" y="39884"/>
                  </a:lnTo>
                  <a:lnTo>
                    <a:pt x="156895" y="4338"/>
                  </a:lnTo>
                  <a:lnTo>
                    <a:pt x="147802" y="805"/>
                  </a:lnTo>
                  <a:lnTo>
                    <a:pt x="125222" y="0"/>
                  </a:lnTo>
                  <a:lnTo>
                    <a:pt x="91790" y="6124"/>
                  </a:lnTo>
                  <a:lnTo>
                    <a:pt x="65247" y="20937"/>
                  </a:lnTo>
                  <a:lnTo>
                    <a:pt x="42564" y="45732"/>
                  </a:lnTo>
                  <a:lnTo>
                    <a:pt x="15208" y="99012"/>
                  </a:lnTo>
                  <a:lnTo>
                    <a:pt x="4680" y="126316"/>
                  </a:lnTo>
                  <a:lnTo>
                    <a:pt x="0" y="157948"/>
                  </a:lnTo>
                  <a:lnTo>
                    <a:pt x="4160" y="182145"/>
                  </a:lnTo>
                  <a:lnTo>
                    <a:pt x="19655" y="208922"/>
                  </a:lnTo>
                  <a:lnTo>
                    <a:pt x="25894" y="216743"/>
                  </a:lnTo>
                  <a:lnTo>
                    <a:pt x="45303" y="225434"/>
                  </a:lnTo>
                  <a:lnTo>
                    <a:pt x="68358" y="228127"/>
                  </a:lnTo>
                  <a:lnTo>
                    <a:pt x="122388" y="217326"/>
                  </a:lnTo>
                  <a:lnTo>
                    <a:pt x="148533" y="201928"/>
                  </a:lnTo>
                  <a:lnTo>
                    <a:pt x="160641" y="186094"/>
                  </a:lnTo>
                  <a:lnTo>
                    <a:pt x="177946" y="147333"/>
                  </a:lnTo>
                  <a:lnTo>
                    <a:pt x="182894" y="144099"/>
                  </a:lnTo>
                  <a:lnTo>
                    <a:pt x="188531" y="145452"/>
                  </a:lnTo>
                  <a:lnTo>
                    <a:pt x="201035" y="156315"/>
                  </a:lnTo>
                  <a:lnTo>
                    <a:pt x="256007" y="218051"/>
                  </a:lnTo>
                  <a:lnTo>
                    <a:pt x="269997" y="232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506933" y="905450"/>
            <a:ext cx="1701289" cy="482313"/>
            <a:chOff x="6506933" y="905450"/>
            <a:chExt cx="1701289" cy="482313"/>
          </a:xfrm>
        </p:grpSpPr>
        <p:sp>
          <p:nvSpPr>
            <p:cNvPr id="66" name="Freeform 65"/>
            <p:cNvSpPr/>
            <p:nvPr/>
          </p:nvSpPr>
          <p:spPr>
            <a:xfrm>
              <a:off x="6506933" y="937036"/>
              <a:ext cx="342060" cy="424392"/>
            </a:xfrm>
            <a:custGeom>
              <a:avLst/>
              <a:gdLst/>
              <a:ahLst/>
              <a:cxnLst/>
              <a:rect l="0" t="0" r="0" b="0"/>
              <a:pathLst>
                <a:path w="342060" h="424392">
                  <a:moveTo>
                    <a:pt x="241834" y="0"/>
                  </a:moveTo>
                  <a:lnTo>
                    <a:pt x="204356" y="8333"/>
                  </a:lnTo>
                  <a:lnTo>
                    <a:pt x="152932" y="10095"/>
                  </a:lnTo>
                  <a:lnTo>
                    <a:pt x="98883" y="9273"/>
                  </a:lnTo>
                  <a:lnTo>
                    <a:pt x="36789" y="1452"/>
                  </a:lnTo>
                  <a:lnTo>
                    <a:pt x="15782" y="6884"/>
                  </a:lnTo>
                  <a:lnTo>
                    <a:pt x="6905" y="11609"/>
                  </a:lnTo>
                  <a:lnTo>
                    <a:pt x="2156" y="19437"/>
                  </a:lnTo>
                  <a:lnTo>
                    <a:pt x="0" y="40614"/>
                  </a:lnTo>
                  <a:lnTo>
                    <a:pt x="11173" y="94559"/>
                  </a:lnTo>
                  <a:lnTo>
                    <a:pt x="21816" y="154608"/>
                  </a:lnTo>
                  <a:lnTo>
                    <a:pt x="44288" y="210133"/>
                  </a:lnTo>
                  <a:lnTo>
                    <a:pt x="49305" y="214958"/>
                  </a:lnTo>
                  <a:lnTo>
                    <a:pt x="54989" y="215835"/>
                  </a:lnTo>
                  <a:lnTo>
                    <a:pt x="67545" y="210570"/>
                  </a:lnTo>
                  <a:lnTo>
                    <a:pt x="90107" y="195622"/>
                  </a:lnTo>
                  <a:lnTo>
                    <a:pt x="127727" y="184434"/>
                  </a:lnTo>
                  <a:lnTo>
                    <a:pt x="179948" y="181769"/>
                  </a:lnTo>
                  <a:lnTo>
                    <a:pt x="224927" y="189038"/>
                  </a:lnTo>
                  <a:lnTo>
                    <a:pt x="261001" y="206660"/>
                  </a:lnTo>
                  <a:lnTo>
                    <a:pt x="317490" y="256558"/>
                  </a:lnTo>
                  <a:lnTo>
                    <a:pt x="332391" y="275462"/>
                  </a:lnTo>
                  <a:lnTo>
                    <a:pt x="340573" y="301802"/>
                  </a:lnTo>
                  <a:lnTo>
                    <a:pt x="342059" y="343276"/>
                  </a:lnTo>
                  <a:lnTo>
                    <a:pt x="336681" y="365477"/>
                  </a:lnTo>
                  <a:lnTo>
                    <a:pt x="326492" y="383143"/>
                  </a:lnTo>
                  <a:lnTo>
                    <a:pt x="311045" y="395673"/>
                  </a:lnTo>
                  <a:lnTo>
                    <a:pt x="251969" y="420753"/>
                  </a:lnTo>
                  <a:lnTo>
                    <a:pt x="241572" y="424391"/>
                  </a:lnTo>
                  <a:lnTo>
                    <a:pt x="204582" y="423923"/>
                  </a:lnTo>
                  <a:lnTo>
                    <a:pt x="151331" y="406048"/>
                  </a:lnTo>
                  <a:lnTo>
                    <a:pt x="10496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90922" y="1073906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48890" y="5756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80394" y="1084435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105285"/>
                  </a:moveTo>
                  <a:lnTo>
                    <a:pt x="82756" y="62623"/>
                  </a:lnTo>
                  <a:lnTo>
                    <a:pt x="24047" y="21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11240" y="968621"/>
              <a:ext cx="27123" cy="347442"/>
            </a:xfrm>
            <a:custGeom>
              <a:avLst/>
              <a:gdLst/>
              <a:ahLst/>
              <a:cxnLst/>
              <a:rect l="0" t="0" r="0" b="0"/>
              <a:pathLst>
                <a:path w="27123" h="347442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45102"/>
                  </a:lnTo>
                  <a:lnTo>
                    <a:pt x="16727" y="204701"/>
                  </a:lnTo>
                  <a:lnTo>
                    <a:pt x="24723" y="262747"/>
                  </a:lnTo>
                  <a:lnTo>
                    <a:pt x="26648" y="319273"/>
                  </a:lnTo>
                  <a:lnTo>
                    <a:pt x="2712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48933" y="106337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99392" y="8333"/>
                  </a:lnTo>
                  <a:lnTo>
                    <a:pt x="36658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8933" y="1168663"/>
              <a:ext cx="168456" cy="21058"/>
            </a:xfrm>
            <a:custGeom>
              <a:avLst/>
              <a:gdLst/>
              <a:ahLst/>
              <a:cxnLst/>
              <a:rect l="0" t="0" r="0" b="0"/>
              <a:pathLst>
                <a:path w="168456" h="21058">
                  <a:moveTo>
                    <a:pt x="168455" y="0"/>
                  </a:moveTo>
                  <a:lnTo>
                    <a:pt x="106363" y="5589"/>
                  </a:lnTo>
                  <a:lnTo>
                    <a:pt x="5497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48605" y="905450"/>
              <a:ext cx="359617" cy="482313"/>
            </a:xfrm>
            <a:custGeom>
              <a:avLst/>
              <a:gdLst/>
              <a:ahLst/>
              <a:cxnLst/>
              <a:rect l="0" t="0" r="0" b="0"/>
              <a:pathLst>
                <a:path w="359617" h="482313">
                  <a:moveTo>
                    <a:pt x="289923" y="0"/>
                  </a:moveTo>
                  <a:lnTo>
                    <a:pt x="231306" y="5590"/>
                  </a:lnTo>
                  <a:lnTo>
                    <a:pt x="175963" y="9553"/>
                  </a:lnTo>
                  <a:lnTo>
                    <a:pt x="126956" y="9070"/>
                  </a:lnTo>
                  <a:lnTo>
                    <a:pt x="76560" y="3208"/>
                  </a:lnTo>
                  <a:lnTo>
                    <a:pt x="46137" y="1426"/>
                  </a:lnTo>
                  <a:lnTo>
                    <a:pt x="33813" y="4460"/>
                  </a:lnTo>
                  <a:lnTo>
                    <a:pt x="13880" y="17190"/>
                  </a:lnTo>
                  <a:lnTo>
                    <a:pt x="3460" y="37666"/>
                  </a:lnTo>
                  <a:lnTo>
                    <a:pt x="0" y="61194"/>
                  </a:lnTo>
                  <a:lnTo>
                    <a:pt x="10268" y="121143"/>
                  </a:lnTo>
                  <a:lnTo>
                    <a:pt x="15014" y="175835"/>
                  </a:lnTo>
                  <a:lnTo>
                    <a:pt x="17006" y="209507"/>
                  </a:lnTo>
                  <a:lnTo>
                    <a:pt x="19072" y="209861"/>
                  </a:lnTo>
                  <a:lnTo>
                    <a:pt x="21618" y="206588"/>
                  </a:lnTo>
                  <a:lnTo>
                    <a:pt x="41969" y="196392"/>
                  </a:lnTo>
                  <a:lnTo>
                    <a:pt x="75815" y="185962"/>
                  </a:lnTo>
                  <a:lnTo>
                    <a:pt x="129174" y="187599"/>
                  </a:lnTo>
                  <a:lnTo>
                    <a:pt x="170804" y="191286"/>
                  </a:lnTo>
                  <a:lnTo>
                    <a:pt x="223673" y="209187"/>
                  </a:lnTo>
                  <a:lnTo>
                    <a:pt x="285055" y="236341"/>
                  </a:lnTo>
                  <a:lnTo>
                    <a:pt x="312008" y="257720"/>
                  </a:lnTo>
                  <a:lnTo>
                    <a:pt x="349258" y="305990"/>
                  </a:lnTo>
                  <a:lnTo>
                    <a:pt x="357239" y="329798"/>
                  </a:lnTo>
                  <a:lnTo>
                    <a:pt x="359616" y="357147"/>
                  </a:lnTo>
                  <a:lnTo>
                    <a:pt x="353207" y="401919"/>
                  </a:lnTo>
                  <a:lnTo>
                    <a:pt x="324109" y="453199"/>
                  </a:lnTo>
                  <a:lnTo>
                    <a:pt x="315054" y="460060"/>
                  </a:lnTo>
                  <a:lnTo>
                    <a:pt x="263778" y="474192"/>
                  </a:lnTo>
                  <a:lnTo>
                    <a:pt x="203261" y="482312"/>
                  </a:lnTo>
                  <a:lnTo>
                    <a:pt x="151142" y="475511"/>
                  </a:lnTo>
                  <a:lnTo>
                    <a:pt x="95613" y="466022"/>
                  </a:lnTo>
                  <a:lnTo>
                    <a:pt x="79353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789637" y="2432442"/>
            <a:ext cx="1421348" cy="483973"/>
            <a:chOff x="789637" y="2432442"/>
            <a:chExt cx="1421348" cy="483973"/>
          </a:xfrm>
        </p:grpSpPr>
        <p:sp>
          <p:nvSpPr>
            <p:cNvPr id="74" name="Freeform 73"/>
            <p:cNvSpPr/>
            <p:nvPr/>
          </p:nvSpPr>
          <p:spPr>
            <a:xfrm>
              <a:off x="789637" y="2432442"/>
              <a:ext cx="379027" cy="483973"/>
            </a:xfrm>
            <a:custGeom>
              <a:avLst/>
              <a:gdLst/>
              <a:ahLst/>
              <a:cxnLst/>
              <a:rect l="0" t="0" r="0" b="0"/>
              <a:pathLst>
                <a:path w="379027" h="483973">
                  <a:moveTo>
                    <a:pt x="0" y="104925"/>
                  </a:moveTo>
                  <a:lnTo>
                    <a:pt x="53875" y="85797"/>
                  </a:lnTo>
                  <a:lnTo>
                    <a:pt x="111036" y="60711"/>
                  </a:lnTo>
                  <a:lnTo>
                    <a:pt x="165389" y="37137"/>
                  </a:lnTo>
                  <a:lnTo>
                    <a:pt x="207191" y="19199"/>
                  </a:lnTo>
                  <a:lnTo>
                    <a:pt x="260119" y="5714"/>
                  </a:lnTo>
                  <a:lnTo>
                    <a:pt x="271678" y="180"/>
                  </a:lnTo>
                  <a:lnTo>
                    <a:pt x="278215" y="0"/>
                  </a:lnTo>
                  <a:lnTo>
                    <a:pt x="281403" y="3390"/>
                  </a:lnTo>
                  <a:lnTo>
                    <a:pt x="282358" y="9159"/>
                  </a:lnTo>
                  <a:lnTo>
                    <a:pt x="274317" y="53210"/>
                  </a:lnTo>
                  <a:lnTo>
                    <a:pt x="251411" y="110784"/>
                  </a:lnTo>
                  <a:lnTo>
                    <a:pt x="218767" y="167824"/>
                  </a:lnTo>
                  <a:lnTo>
                    <a:pt x="187935" y="229845"/>
                  </a:lnTo>
                  <a:lnTo>
                    <a:pt x="150380" y="285980"/>
                  </a:lnTo>
                  <a:lnTo>
                    <a:pt x="122771" y="337611"/>
                  </a:lnTo>
                  <a:lnTo>
                    <a:pt x="90758" y="388494"/>
                  </a:lnTo>
                  <a:lnTo>
                    <a:pt x="41587" y="450656"/>
                  </a:lnTo>
                  <a:lnTo>
                    <a:pt x="15962" y="477856"/>
                  </a:lnTo>
                  <a:lnTo>
                    <a:pt x="14150" y="482227"/>
                  </a:lnTo>
                  <a:lnTo>
                    <a:pt x="16453" y="483972"/>
                  </a:lnTo>
                  <a:lnTo>
                    <a:pt x="50953" y="478366"/>
                  </a:lnTo>
                  <a:lnTo>
                    <a:pt x="103998" y="467164"/>
                  </a:lnTo>
                  <a:lnTo>
                    <a:pt x="166468" y="460618"/>
                  </a:lnTo>
                  <a:lnTo>
                    <a:pt x="224215" y="453996"/>
                  </a:lnTo>
                  <a:lnTo>
                    <a:pt x="272195" y="452849"/>
                  </a:lnTo>
                  <a:lnTo>
                    <a:pt x="331234" y="452461"/>
                  </a:lnTo>
                  <a:lnTo>
                    <a:pt x="379026" y="452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183122" y="2609686"/>
              <a:ext cx="164788" cy="275123"/>
            </a:xfrm>
            <a:custGeom>
              <a:avLst/>
              <a:gdLst/>
              <a:ahLst/>
              <a:cxnLst/>
              <a:rect l="0" t="0" r="0" b="0"/>
              <a:pathLst>
                <a:path w="164788" h="275123">
                  <a:moveTo>
                    <a:pt x="6598" y="148780"/>
                  </a:moveTo>
                  <a:lnTo>
                    <a:pt x="24578" y="133139"/>
                  </a:lnTo>
                  <a:lnTo>
                    <a:pt x="87017" y="109173"/>
                  </a:lnTo>
                  <a:lnTo>
                    <a:pt x="143042" y="71175"/>
                  </a:lnTo>
                  <a:lnTo>
                    <a:pt x="159267" y="57357"/>
                  </a:lnTo>
                  <a:lnTo>
                    <a:pt x="163359" y="48057"/>
                  </a:lnTo>
                  <a:lnTo>
                    <a:pt x="164787" y="25245"/>
                  </a:lnTo>
                  <a:lnTo>
                    <a:pt x="161190" y="16121"/>
                  </a:lnTo>
                  <a:lnTo>
                    <a:pt x="147835" y="2863"/>
                  </a:lnTo>
                  <a:lnTo>
                    <a:pt x="139360" y="29"/>
                  </a:lnTo>
                  <a:lnTo>
                    <a:pt x="120586" y="0"/>
                  </a:lnTo>
                  <a:lnTo>
                    <a:pt x="90285" y="12150"/>
                  </a:lnTo>
                  <a:lnTo>
                    <a:pt x="59080" y="30568"/>
                  </a:lnTo>
                  <a:lnTo>
                    <a:pt x="44351" y="47108"/>
                  </a:lnTo>
                  <a:lnTo>
                    <a:pt x="9335" y="101769"/>
                  </a:lnTo>
                  <a:lnTo>
                    <a:pt x="0" y="143040"/>
                  </a:lnTo>
                  <a:lnTo>
                    <a:pt x="156" y="174305"/>
                  </a:lnTo>
                  <a:lnTo>
                    <a:pt x="16200" y="229384"/>
                  </a:lnTo>
                  <a:lnTo>
                    <a:pt x="20018" y="241121"/>
                  </a:lnTo>
                  <a:lnTo>
                    <a:pt x="27243" y="250115"/>
                  </a:lnTo>
                  <a:lnTo>
                    <a:pt x="47749" y="263228"/>
                  </a:lnTo>
                  <a:lnTo>
                    <a:pt x="103937" y="272772"/>
                  </a:lnTo>
                  <a:lnTo>
                    <a:pt x="143468" y="27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84518" y="2611067"/>
              <a:ext cx="94757" cy="266644"/>
            </a:xfrm>
            <a:custGeom>
              <a:avLst/>
              <a:gdLst/>
              <a:ahLst/>
              <a:cxnLst/>
              <a:rect l="0" t="0" r="0" b="0"/>
              <a:pathLst>
                <a:path w="94757" h="266644">
                  <a:moveTo>
                    <a:pt x="0" y="105285"/>
                  </a:moveTo>
                  <a:lnTo>
                    <a:pt x="5589" y="163902"/>
                  </a:lnTo>
                  <a:lnTo>
                    <a:pt x="22854" y="209670"/>
                  </a:lnTo>
                  <a:lnTo>
                    <a:pt x="24449" y="241889"/>
                  </a:lnTo>
                  <a:lnTo>
                    <a:pt x="34670" y="266643"/>
                  </a:lnTo>
                  <a:lnTo>
                    <a:pt x="34812" y="265499"/>
                  </a:lnTo>
                  <a:lnTo>
                    <a:pt x="30840" y="213514"/>
                  </a:lnTo>
                  <a:lnTo>
                    <a:pt x="20216" y="160935"/>
                  </a:lnTo>
                  <a:lnTo>
                    <a:pt x="12442" y="110818"/>
                  </a:lnTo>
                  <a:lnTo>
                    <a:pt x="16684" y="75339"/>
                  </a:lnTo>
                  <a:lnTo>
                    <a:pt x="25353" y="56491"/>
                  </a:lnTo>
                  <a:lnTo>
                    <a:pt x="49981" y="2532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97914" y="2616006"/>
              <a:ext cx="184188" cy="180147"/>
            </a:xfrm>
            <a:custGeom>
              <a:avLst/>
              <a:gdLst/>
              <a:ahLst/>
              <a:cxnLst/>
              <a:rect l="0" t="0" r="0" b="0"/>
              <a:pathLst>
                <a:path w="184188" h="180147">
                  <a:moveTo>
                    <a:pt x="112987" y="5589"/>
                  </a:moveTo>
                  <a:lnTo>
                    <a:pt x="96220" y="0"/>
                  </a:lnTo>
                  <a:lnTo>
                    <a:pt x="88941" y="693"/>
                  </a:lnTo>
                  <a:lnTo>
                    <a:pt x="47805" y="24803"/>
                  </a:lnTo>
                  <a:lnTo>
                    <a:pt x="23224" y="44688"/>
                  </a:lnTo>
                  <a:lnTo>
                    <a:pt x="6712" y="70986"/>
                  </a:lnTo>
                  <a:lnTo>
                    <a:pt x="0" y="106595"/>
                  </a:lnTo>
                  <a:lnTo>
                    <a:pt x="4669" y="130029"/>
                  </a:lnTo>
                  <a:lnTo>
                    <a:pt x="20451" y="159834"/>
                  </a:lnTo>
                  <a:lnTo>
                    <a:pt x="26730" y="168081"/>
                  </a:lnTo>
                  <a:lnTo>
                    <a:pt x="49304" y="177244"/>
                  </a:lnTo>
                  <a:lnTo>
                    <a:pt x="77665" y="180146"/>
                  </a:lnTo>
                  <a:lnTo>
                    <a:pt x="118769" y="174033"/>
                  </a:lnTo>
                  <a:lnTo>
                    <a:pt x="142463" y="163902"/>
                  </a:lnTo>
                  <a:lnTo>
                    <a:pt x="158453" y="148480"/>
                  </a:lnTo>
                  <a:lnTo>
                    <a:pt x="178250" y="109984"/>
                  </a:lnTo>
                  <a:lnTo>
                    <a:pt x="184187" y="73436"/>
                  </a:lnTo>
                  <a:lnTo>
                    <a:pt x="179336" y="52901"/>
                  </a:lnTo>
                  <a:lnTo>
                    <a:pt x="174768" y="44150"/>
                  </a:lnTo>
                  <a:lnTo>
                    <a:pt x="160332" y="31306"/>
                  </a:lnTo>
                  <a:lnTo>
                    <a:pt x="145728" y="24038"/>
                  </a:lnTo>
                  <a:lnTo>
                    <a:pt x="141833" y="23738"/>
                  </a:lnTo>
                  <a:lnTo>
                    <a:pt x="134044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21430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47813" y="2505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00455" y="27479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982463" y="2358383"/>
            <a:ext cx="1947578" cy="329664"/>
            <a:chOff x="2982463" y="2358383"/>
            <a:chExt cx="1947578" cy="329664"/>
          </a:xfrm>
        </p:grpSpPr>
        <p:sp>
          <p:nvSpPr>
            <p:cNvPr id="82" name="Freeform 81"/>
            <p:cNvSpPr/>
            <p:nvPr/>
          </p:nvSpPr>
          <p:spPr>
            <a:xfrm>
              <a:off x="2982463" y="2459216"/>
              <a:ext cx="249786" cy="225551"/>
            </a:xfrm>
            <a:custGeom>
              <a:avLst/>
              <a:gdLst/>
              <a:ahLst/>
              <a:cxnLst/>
              <a:rect l="0" t="0" r="0" b="0"/>
              <a:pathLst>
                <a:path w="249786" h="225551">
                  <a:moveTo>
                    <a:pt x="155029" y="88680"/>
                  </a:moveTo>
                  <a:lnTo>
                    <a:pt x="134786" y="44717"/>
                  </a:lnTo>
                  <a:lnTo>
                    <a:pt x="115625" y="14433"/>
                  </a:lnTo>
                  <a:lnTo>
                    <a:pt x="106533" y="7596"/>
                  </a:lnTo>
                  <a:lnTo>
                    <a:pt x="83952" y="0"/>
                  </a:lnTo>
                  <a:lnTo>
                    <a:pt x="61438" y="2863"/>
                  </a:lnTo>
                  <a:lnTo>
                    <a:pt x="40903" y="13104"/>
                  </a:lnTo>
                  <a:lnTo>
                    <a:pt x="23978" y="29355"/>
                  </a:lnTo>
                  <a:lnTo>
                    <a:pt x="6884" y="58234"/>
                  </a:lnTo>
                  <a:lnTo>
                    <a:pt x="0" y="94607"/>
                  </a:lnTo>
                  <a:lnTo>
                    <a:pt x="6079" y="140413"/>
                  </a:lnTo>
                  <a:lnTo>
                    <a:pt x="16399" y="171469"/>
                  </a:lnTo>
                  <a:lnTo>
                    <a:pt x="27515" y="188256"/>
                  </a:lnTo>
                  <a:lnTo>
                    <a:pt x="36094" y="193668"/>
                  </a:lnTo>
                  <a:lnTo>
                    <a:pt x="58105" y="199682"/>
                  </a:lnTo>
                  <a:lnTo>
                    <a:pt x="80366" y="196116"/>
                  </a:lnTo>
                  <a:lnTo>
                    <a:pt x="91216" y="191890"/>
                  </a:lnTo>
                  <a:lnTo>
                    <a:pt x="106391" y="177835"/>
                  </a:lnTo>
                  <a:lnTo>
                    <a:pt x="129603" y="130056"/>
                  </a:lnTo>
                  <a:lnTo>
                    <a:pt x="137099" y="109409"/>
                  </a:lnTo>
                  <a:lnTo>
                    <a:pt x="140736" y="106009"/>
                  </a:lnTo>
                  <a:lnTo>
                    <a:pt x="144331" y="107251"/>
                  </a:lnTo>
                  <a:lnTo>
                    <a:pt x="151444" y="117991"/>
                  </a:lnTo>
                  <a:lnTo>
                    <a:pt x="174646" y="163466"/>
                  </a:lnTo>
                  <a:lnTo>
                    <a:pt x="209467" y="196303"/>
                  </a:lnTo>
                  <a:lnTo>
                    <a:pt x="249785" y="225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48062" y="248472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120753" y="16768"/>
                  </a:lnTo>
                  <a:lnTo>
                    <a:pt x="108650" y="31239"/>
                  </a:lnTo>
                  <a:lnTo>
                    <a:pt x="55133" y="85122"/>
                  </a:lnTo>
                  <a:lnTo>
                    <a:pt x="29204" y="11295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37533" y="2474197"/>
              <a:ext cx="157929" cy="147399"/>
            </a:xfrm>
            <a:custGeom>
              <a:avLst/>
              <a:gdLst/>
              <a:ahLst/>
              <a:cxnLst/>
              <a:rect l="0" t="0" r="0" b="0"/>
              <a:pathLst>
                <a:path w="157929" h="147399">
                  <a:moveTo>
                    <a:pt x="157928" y="147398"/>
                  </a:moveTo>
                  <a:lnTo>
                    <a:pt x="108429" y="87805"/>
                  </a:lnTo>
                  <a:lnTo>
                    <a:pt x="51235" y="31372"/>
                  </a:lnTo>
                  <a:lnTo>
                    <a:pt x="16490" y="6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666229" y="2421554"/>
              <a:ext cx="310662" cy="266493"/>
            </a:xfrm>
            <a:custGeom>
              <a:avLst/>
              <a:gdLst/>
              <a:ahLst/>
              <a:cxnLst/>
              <a:rect l="0" t="0" r="0" b="0"/>
              <a:pathLst>
                <a:path w="310662" h="266493">
                  <a:moveTo>
                    <a:pt x="134558" y="10528"/>
                  </a:moveTo>
                  <a:lnTo>
                    <a:pt x="117791" y="4939"/>
                  </a:lnTo>
                  <a:lnTo>
                    <a:pt x="100200" y="8434"/>
                  </a:lnTo>
                  <a:lnTo>
                    <a:pt x="42678" y="34521"/>
                  </a:lnTo>
                  <a:lnTo>
                    <a:pt x="28212" y="48098"/>
                  </a:lnTo>
                  <a:lnTo>
                    <a:pt x="5491" y="95544"/>
                  </a:lnTo>
                  <a:lnTo>
                    <a:pt x="0" y="132165"/>
                  </a:lnTo>
                  <a:lnTo>
                    <a:pt x="6550" y="178055"/>
                  </a:lnTo>
                  <a:lnTo>
                    <a:pt x="12545" y="199628"/>
                  </a:lnTo>
                  <a:lnTo>
                    <a:pt x="25348" y="217795"/>
                  </a:lnTo>
                  <a:lnTo>
                    <a:pt x="62163" y="248522"/>
                  </a:lnTo>
                  <a:lnTo>
                    <a:pt x="92831" y="264449"/>
                  </a:lnTo>
                  <a:lnTo>
                    <a:pt x="113673" y="266492"/>
                  </a:lnTo>
                  <a:lnTo>
                    <a:pt x="173402" y="255239"/>
                  </a:lnTo>
                  <a:lnTo>
                    <a:pt x="218140" y="238847"/>
                  </a:lnTo>
                  <a:lnTo>
                    <a:pt x="270174" y="205455"/>
                  </a:lnTo>
                  <a:lnTo>
                    <a:pt x="293414" y="177469"/>
                  </a:lnTo>
                  <a:lnTo>
                    <a:pt x="303817" y="157254"/>
                  </a:lnTo>
                  <a:lnTo>
                    <a:pt x="310661" y="120553"/>
                  </a:lnTo>
                  <a:lnTo>
                    <a:pt x="307100" y="85632"/>
                  </a:lnTo>
                  <a:lnTo>
                    <a:pt x="293046" y="53059"/>
                  </a:lnTo>
                  <a:lnTo>
                    <a:pt x="268475" y="26769"/>
                  </a:lnTo>
                  <a:lnTo>
                    <a:pt x="238968" y="9751"/>
                  </a:lnTo>
                  <a:lnTo>
                    <a:pt x="184991" y="1284"/>
                  </a:lnTo>
                  <a:lnTo>
                    <a:pt x="1661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211399" y="244261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8253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21927" y="252683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4" y="0"/>
                  </a:lnTo>
                  <a:lnTo>
                    <a:pt x="82208" y="0"/>
                  </a:lnTo>
                  <a:lnTo>
                    <a:pt x="372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615458" y="2358383"/>
              <a:ext cx="314583" cy="279884"/>
            </a:xfrm>
            <a:custGeom>
              <a:avLst/>
              <a:gdLst/>
              <a:ahLst/>
              <a:cxnLst/>
              <a:rect l="0" t="0" r="0" b="0"/>
              <a:pathLst>
                <a:path w="314583" h="279884">
                  <a:moveTo>
                    <a:pt x="153951" y="10528"/>
                  </a:moveTo>
                  <a:lnTo>
                    <a:pt x="137184" y="4939"/>
                  </a:lnTo>
                  <a:lnTo>
                    <a:pt x="119593" y="8434"/>
                  </a:lnTo>
                  <a:lnTo>
                    <a:pt x="62071" y="34521"/>
                  </a:lnTo>
                  <a:lnTo>
                    <a:pt x="38990" y="56632"/>
                  </a:lnTo>
                  <a:lnTo>
                    <a:pt x="10230" y="95545"/>
                  </a:lnTo>
                  <a:lnTo>
                    <a:pt x="2338" y="119283"/>
                  </a:lnTo>
                  <a:lnTo>
                    <a:pt x="0" y="145432"/>
                  </a:lnTo>
                  <a:lnTo>
                    <a:pt x="6430" y="185291"/>
                  </a:lnTo>
                  <a:lnTo>
                    <a:pt x="23803" y="219847"/>
                  </a:lnTo>
                  <a:lnTo>
                    <a:pt x="60523" y="259846"/>
                  </a:lnTo>
                  <a:lnTo>
                    <a:pt x="70609" y="267987"/>
                  </a:lnTo>
                  <a:lnTo>
                    <a:pt x="94293" y="277033"/>
                  </a:lnTo>
                  <a:lnTo>
                    <a:pt x="121587" y="279883"/>
                  </a:lnTo>
                  <a:lnTo>
                    <a:pt x="180530" y="272181"/>
                  </a:lnTo>
                  <a:lnTo>
                    <a:pt x="215638" y="259631"/>
                  </a:lnTo>
                  <a:lnTo>
                    <a:pt x="268399" y="226476"/>
                  </a:lnTo>
                  <a:lnTo>
                    <a:pt x="291717" y="198515"/>
                  </a:lnTo>
                  <a:lnTo>
                    <a:pt x="314582" y="141609"/>
                  </a:lnTo>
                  <a:lnTo>
                    <a:pt x="314499" y="101100"/>
                  </a:lnTo>
                  <a:lnTo>
                    <a:pt x="307066" y="65050"/>
                  </a:lnTo>
                  <a:lnTo>
                    <a:pt x="294532" y="46069"/>
                  </a:lnTo>
                  <a:lnTo>
                    <a:pt x="277263" y="31004"/>
                  </a:lnTo>
                  <a:lnTo>
                    <a:pt x="2171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431732" y="2189927"/>
            <a:ext cx="1819494" cy="388017"/>
            <a:chOff x="6431732" y="2189927"/>
            <a:chExt cx="1819494" cy="388017"/>
          </a:xfrm>
        </p:grpSpPr>
        <p:sp>
          <p:nvSpPr>
            <p:cNvPr id="90" name="Freeform 89"/>
            <p:cNvSpPr/>
            <p:nvPr/>
          </p:nvSpPr>
          <p:spPr>
            <a:xfrm>
              <a:off x="6431732" y="2191991"/>
              <a:ext cx="310421" cy="385953"/>
            </a:xfrm>
            <a:custGeom>
              <a:avLst/>
              <a:gdLst/>
              <a:ahLst/>
              <a:cxnLst/>
              <a:rect l="0" t="0" r="0" b="0"/>
              <a:pathLst>
                <a:path w="310421" h="385953">
                  <a:moveTo>
                    <a:pt x="232806" y="40050"/>
                  </a:moveTo>
                  <a:lnTo>
                    <a:pt x="174190" y="34461"/>
                  </a:lnTo>
                  <a:lnTo>
                    <a:pt x="121186" y="22092"/>
                  </a:lnTo>
                  <a:lnTo>
                    <a:pt x="64902" y="4901"/>
                  </a:lnTo>
                  <a:lnTo>
                    <a:pt x="27339" y="0"/>
                  </a:lnTo>
                  <a:lnTo>
                    <a:pt x="17449" y="2821"/>
                  </a:lnTo>
                  <a:lnTo>
                    <a:pt x="9687" y="8212"/>
                  </a:lnTo>
                  <a:lnTo>
                    <a:pt x="3341" y="15315"/>
                  </a:lnTo>
                  <a:lnTo>
                    <a:pt x="281" y="23560"/>
                  </a:lnTo>
                  <a:lnTo>
                    <a:pt x="0" y="42080"/>
                  </a:lnTo>
                  <a:lnTo>
                    <a:pt x="12477" y="96079"/>
                  </a:lnTo>
                  <a:lnTo>
                    <a:pt x="25898" y="143924"/>
                  </a:lnTo>
                  <a:lnTo>
                    <a:pt x="32866" y="151414"/>
                  </a:lnTo>
                  <a:lnTo>
                    <a:pt x="53087" y="159735"/>
                  </a:lnTo>
                  <a:lnTo>
                    <a:pt x="111432" y="166247"/>
                  </a:lnTo>
                  <a:lnTo>
                    <a:pt x="153820" y="175578"/>
                  </a:lnTo>
                  <a:lnTo>
                    <a:pt x="216642" y="205744"/>
                  </a:lnTo>
                  <a:lnTo>
                    <a:pt x="279366" y="247176"/>
                  </a:lnTo>
                  <a:lnTo>
                    <a:pt x="296644" y="273776"/>
                  </a:lnTo>
                  <a:lnTo>
                    <a:pt x="309173" y="303884"/>
                  </a:lnTo>
                  <a:lnTo>
                    <a:pt x="310420" y="327716"/>
                  </a:lnTo>
                  <a:lnTo>
                    <a:pt x="309116" y="340622"/>
                  </a:lnTo>
                  <a:lnTo>
                    <a:pt x="298307" y="361201"/>
                  </a:lnTo>
                  <a:lnTo>
                    <a:pt x="290511" y="369964"/>
                  </a:lnTo>
                  <a:lnTo>
                    <a:pt x="269372" y="379701"/>
                  </a:lnTo>
                  <a:lnTo>
                    <a:pt x="217672" y="385952"/>
                  </a:lnTo>
                  <a:lnTo>
                    <a:pt x="163570" y="378781"/>
                  </a:lnTo>
                  <a:lnTo>
                    <a:pt x="116993" y="366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85637" y="2305741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0"/>
                  </a:moveTo>
                  <a:lnTo>
                    <a:pt x="81783" y="49498"/>
                  </a:lnTo>
                  <a:lnTo>
                    <a:pt x="22278" y="959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06694" y="2295212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115814"/>
                  </a:moveTo>
                  <a:lnTo>
                    <a:pt x="98498" y="73152"/>
                  </a:lnTo>
                  <a:lnTo>
                    <a:pt x="35034" y="23204"/>
                  </a:lnTo>
                  <a:lnTo>
                    <a:pt x="14670" y="68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60754" y="2215923"/>
              <a:ext cx="259084" cy="286171"/>
            </a:xfrm>
            <a:custGeom>
              <a:avLst/>
              <a:gdLst/>
              <a:ahLst/>
              <a:cxnLst/>
              <a:rect l="0" t="0" r="0" b="0"/>
              <a:pathLst>
                <a:path w="259084" h="286171">
                  <a:moveTo>
                    <a:pt x="167080" y="5590"/>
                  </a:moveTo>
                  <a:lnTo>
                    <a:pt x="150312" y="0"/>
                  </a:lnTo>
                  <a:lnTo>
                    <a:pt x="132721" y="376"/>
                  </a:lnTo>
                  <a:lnTo>
                    <a:pt x="113205" y="5612"/>
                  </a:lnTo>
                  <a:lnTo>
                    <a:pt x="92833" y="15738"/>
                  </a:lnTo>
                  <a:lnTo>
                    <a:pt x="39226" y="69652"/>
                  </a:lnTo>
                  <a:lnTo>
                    <a:pt x="14294" y="100610"/>
                  </a:lnTo>
                  <a:lnTo>
                    <a:pt x="5589" y="124640"/>
                  </a:lnTo>
                  <a:lnTo>
                    <a:pt x="0" y="178194"/>
                  </a:lnTo>
                  <a:lnTo>
                    <a:pt x="4621" y="214269"/>
                  </a:lnTo>
                  <a:lnTo>
                    <a:pt x="18989" y="247185"/>
                  </a:lnTo>
                  <a:lnTo>
                    <a:pt x="34581" y="262314"/>
                  </a:lnTo>
                  <a:lnTo>
                    <a:pt x="66210" y="277408"/>
                  </a:lnTo>
                  <a:lnTo>
                    <a:pt x="105217" y="286170"/>
                  </a:lnTo>
                  <a:lnTo>
                    <a:pt x="131397" y="285880"/>
                  </a:lnTo>
                  <a:lnTo>
                    <a:pt x="176798" y="266630"/>
                  </a:lnTo>
                  <a:lnTo>
                    <a:pt x="197136" y="252629"/>
                  </a:lnTo>
                  <a:lnTo>
                    <a:pt x="236606" y="204888"/>
                  </a:lnTo>
                  <a:lnTo>
                    <a:pt x="252541" y="173825"/>
                  </a:lnTo>
                  <a:lnTo>
                    <a:pt x="259083" y="136806"/>
                  </a:lnTo>
                  <a:lnTo>
                    <a:pt x="254374" y="113041"/>
                  </a:lnTo>
                  <a:lnTo>
                    <a:pt x="224589" y="52451"/>
                  </a:lnTo>
                  <a:lnTo>
                    <a:pt x="206677" y="33826"/>
                  </a:lnTo>
                  <a:lnTo>
                    <a:pt x="146023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591046" y="2253098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87941" y="2195"/>
                  </a:lnTo>
                  <a:lnTo>
                    <a:pt x="28809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01575" y="2337326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52643"/>
                  </a:moveTo>
                  <a:lnTo>
                    <a:pt x="152598" y="37001"/>
                  </a:lnTo>
                  <a:lnTo>
                    <a:pt x="116704" y="26301"/>
                  </a:lnTo>
                  <a:lnTo>
                    <a:pt x="62654" y="189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81616" y="2189927"/>
              <a:ext cx="369610" cy="324954"/>
            </a:xfrm>
            <a:custGeom>
              <a:avLst/>
              <a:gdLst/>
              <a:ahLst/>
              <a:cxnLst/>
              <a:rect l="0" t="0" r="0" b="0"/>
              <a:pathLst>
                <a:path w="369610" h="324954">
                  <a:moveTo>
                    <a:pt x="162156" y="0"/>
                  </a:moveTo>
                  <a:lnTo>
                    <a:pt x="101046" y="26364"/>
                  </a:lnTo>
                  <a:lnTo>
                    <a:pt x="69180" y="47326"/>
                  </a:lnTo>
                  <a:lnTo>
                    <a:pt x="29491" y="95443"/>
                  </a:lnTo>
                  <a:lnTo>
                    <a:pt x="5244" y="158942"/>
                  </a:lnTo>
                  <a:lnTo>
                    <a:pt x="0" y="186455"/>
                  </a:lnTo>
                  <a:lnTo>
                    <a:pt x="1569" y="214280"/>
                  </a:lnTo>
                  <a:lnTo>
                    <a:pt x="14619" y="250664"/>
                  </a:lnTo>
                  <a:lnTo>
                    <a:pt x="38892" y="283671"/>
                  </a:lnTo>
                  <a:lnTo>
                    <a:pt x="73900" y="310088"/>
                  </a:lnTo>
                  <a:lnTo>
                    <a:pt x="119498" y="321555"/>
                  </a:lnTo>
                  <a:lnTo>
                    <a:pt x="164464" y="324953"/>
                  </a:lnTo>
                  <a:lnTo>
                    <a:pt x="220410" y="310460"/>
                  </a:lnTo>
                  <a:lnTo>
                    <a:pt x="282912" y="285913"/>
                  </a:lnTo>
                  <a:lnTo>
                    <a:pt x="328338" y="250929"/>
                  </a:lnTo>
                  <a:lnTo>
                    <a:pt x="352295" y="220578"/>
                  </a:lnTo>
                  <a:lnTo>
                    <a:pt x="366153" y="188189"/>
                  </a:lnTo>
                  <a:lnTo>
                    <a:pt x="369609" y="149476"/>
                  </a:lnTo>
                  <a:lnTo>
                    <a:pt x="362573" y="110710"/>
                  </a:lnTo>
                  <a:lnTo>
                    <a:pt x="346191" y="83366"/>
                  </a:lnTo>
                  <a:lnTo>
                    <a:pt x="316575" y="53165"/>
                  </a:lnTo>
                  <a:lnTo>
                    <a:pt x="287459" y="34860"/>
                  </a:lnTo>
                  <a:lnTo>
                    <a:pt x="240590" y="18194"/>
                  </a:lnTo>
                  <a:lnTo>
                    <a:pt x="181742" y="11538"/>
                  </a:lnTo>
                  <a:lnTo>
                    <a:pt x="16215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738483" y="3337533"/>
            <a:ext cx="2251611" cy="481556"/>
            <a:chOff x="738483" y="3337533"/>
            <a:chExt cx="2251611" cy="481556"/>
          </a:xfrm>
        </p:grpSpPr>
        <p:sp>
          <p:nvSpPr>
            <p:cNvPr id="98" name="Freeform 97"/>
            <p:cNvSpPr/>
            <p:nvPr/>
          </p:nvSpPr>
          <p:spPr>
            <a:xfrm>
              <a:off x="738483" y="3373170"/>
              <a:ext cx="282782" cy="445919"/>
            </a:xfrm>
            <a:custGeom>
              <a:avLst/>
              <a:gdLst/>
              <a:ahLst/>
              <a:cxnLst/>
              <a:rect l="0" t="0" r="0" b="0"/>
              <a:pathLst>
                <a:path w="282782" h="445919">
                  <a:moveTo>
                    <a:pt x="282781" y="59120"/>
                  </a:moveTo>
                  <a:lnTo>
                    <a:pt x="228666" y="16458"/>
                  </a:lnTo>
                  <a:lnTo>
                    <a:pt x="207257" y="5064"/>
                  </a:lnTo>
                  <a:lnTo>
                    <a:pt x="182144" y="0"/>
                  </a:lnTo>
                  <a:lnTo>
                    <a:pt x="141698" y="2739"/>
                  </a:lnTo>
                  <a:lnTo>
                    <a:pt x="88450" y="22550"/>
                  </a:lnTo>
                  <a:lnTo>
                    <a:pt x="69290" y="35457"/>
                  </a:lnTo>
                  <a:lnTo>
                    <a:pt x="56095" y="55232"/>
                  </a:lnTo>
                  <a:lnTo>
                    <a:pt x="27021" y="111251"/>
                  </a:lnTo>
                  <a:lnTo>
                    <a:pt x="6050" y="169927"/>
                  </a:lnTo>
                  <a:lnTo>
                    <a:pt x="0" y="225633"/>
                  </a:lnTo>
                  <a:lnTo>
                    <a:pt x="1925" y="288630"/>
                  </a:lnTo>
                  <a:lnTo>
                    <a:pt x="13224" y="340891"/>
                  </a:lnTo>
                  <a:lnTo>
                    <a:pt x="35126" y="383840"/>
                  </a:lnTo>
                  <a:lnTo>
                    <a:pt x="68901" y="423426"/>
                  </a:lnTo>
                  <a:lnTo>
                    <a:pt x="95407" y="439374"/>
                  </a:lnTo>
                  <a:lnTo>
                    <a:pt x="131076" y="445918"/>
                  </a:lnTo>
                  <a:lnTo>
                    <a:pt x="165692" y="442268"/>
                  </a:lnTo>
                  <a:lnTo>
                    <a:pt x="224655" y="418903"/>
                  </a:lnTo>
                  <a:lnTo>
                    <a:pt x="251195" y="406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48843" y="3569160"/>
              <a:ext cx="144805" cy="205791"/>
            </a:xfrm>
            <a:custGeom>
              <a:avLst/>
              <a:gdLst/>
              <a:ahLst/>
              <a:cxnLst/>
              <a:rect l="0" t="0" r="0" b="0"/>
              <a:pathLst>
                <a:path w="144805" h="205791">
                  <a:moveTo>
                    <a:pt x="67177" y="21057"/>
                  </a:moveTo>
                  <a:lnTo>
                    <a:pt x="43131" y="30633"/>
                  </a:lnTo>
                  <a:lnTo>
                    <a:pt x="28804" y="41301"/>
                  </a:lnTo>
                  <a:lnTo>
                    <a:pt x="17757" y="60080"/>
                  </a:lnTo>
                  <a:lnTo>
                    <a:pt x="1133" y="104675"/>
                  </a:lnTo>
                  <a:lnTo>
                    <a:pt x="0" y="126071"/>
                  </a:lnTo>
                  <a:lnTo>
                    <a:pt x="8804" y="168402"/>
                  </a:lnTo>
                  <a:lnTo>
                    <a:pt x="24015" y="194437"/>
                  </a:lnTo>
                  <a:lnTo>
                    <a:pt x="32553" y="199814"/>
                  </a:lnTo>
                  <a:lnTo>
                    <a:pt x="54519" y="205790"/>
                  </a:lnTo>
                  <a:lnTo>
                    <a:pt x="76759" y="202207"/>
                  </a:lnTo>
                  <a:lnTo>
                    <a:pt x="97172" y="191645"/>
                  </a:lnTo>
                  <a:lnTo>
                    <a:pt x="114044" y="175253"/>
                  </a:lnTo>
                  <a:lnTo>
                    <a:pt x="135533" y="136133"/>
                  </a:lnTo>
                  <a:lnTo>
                    <a:pt x="143571" y="115486"/>
                  </a:lnTo>
                  <a:lnTo>
                    <a:pt x="144804" y="94611"/>
                  </a:lnTo>
                  <a:lnTo>
                    <a:pt x="136063" y="52614"/>
                  </a:lnTo>
                  <a:lnTo>
                    <a:pt x="123530" y="34692"/>
                  </a:lnTo>
                  <a:lnTo>
                    <a:pt x="777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56972" y="3589872"/>
              <a:ext cx="185433" cy="163783"/>
            </a:xfrm>
            <a:custGeom>
              <a:avLst/>
              <a:gdLst/>
              <a:ahLst/>
              <a:cxnLst/>
              <a:rect l="0" t="0" r="0" b="0"/>
              <a:pathLst>
                <a:path w="185433" h="163783">
                  <a:moveTo>
                    <a:pt x="6447" y="74045"/>
                  </a:moveTo>
                  <a:lnTo>
                    <a:pt x="9567" y="116737"/>
                  </a:lnTo>
                  <a:lnTo>
                    <a:pt x="21101" y="158387"/>
                  </a:lnTo>
                  <a:lnTo>
                    <a:pt x="20896" y="163028"/>
                  </a:lnTo>
                  <a:lnTo>
                    <a:pt x="18419" y="163782"/>
                  </a:lnTo>
                  <a:lnTo>
                    <a:pt x="14429" y="161946"/>
                  </a:lnTo>
                  <a:lnTo>
                    <a:pt x="6875" y="150546"/>
                  </a:lnTo>
                  <a:lnTo>
                    <a:pt x="788" y="131442"/>
                  </a:lnTo>
                  <a:lnTo>
                    <a:pt x="0" y="74637"/>
                  </a:lnTo>
                  <a:lnTo>
                    <a:pt x="5922" y="48572"/>
                  </a:lnTo>
                  <a:lnTo>
                    <a:pt x="16352" y="29188"/>
                  </a:lnTo>
                  <a:lnTo>
                    <a:pt x="23579" y="24253"/>
                  </a:lnTo>
                  <a:lnTo>
                    <a:pt x="40968" y="21890"/>
                  </a:lnTo>
                  <a:lnTo>
                    <a:pt x="48178" y="25237"/>
                  </a:lnTo>
                  <a:lnTo>
                    <a:pt x="77742" y="65407"/>
                  </a:lnTo>
                  <a:lnTo>
                    <a:pt x="82053" y="67117"/>
                  </a:lnTo>
                  <a:lnTo>
                    <a:pt x="84927" y="63577"/>
                  </a:lnTo>
                  <a:lnTo>
                    <a:pt x="95211" y="39358"/>
                  </a:lnTo>
                  <a:lnTo>
                    <a:pt x="119647" y="5322"/>
                  </a:lnTo>
                  <a:lnTo>
                    <a:pt x="127537" y="1323"/>
                  </a:lnTo>
                  <a:lnTo>
                    <a:pt x="145663" y="0"/>
                  </a:lnTo>
                  <a:lnTo>
                    <a:pt x="154240" y="3624"/>
                  </a:lnTo>
                  <a:lnTo>
                    <a:pt x="170009" y="17011"/>
                  </a:lnTo>
                  <a:lnTo>
                    <a:pt x="178577" y="40897"/>
                  </a:lnTo>
                  <a:lnTo>
                    <a:pt x="184078" y="98303"/>
                  </a:lnTo>
                  <a:lnTo>
                    <a:pt x="185432" y="1266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16510" y="3579339"/>
              <a:ext cx="199636" cy="146186"/>
            </a:xfrm>
            <a:custGeom>
              <a:avLst/>
              <a:gdLst/>
              <a:ahLst/>
              <a:cxnLst/>
              <a:rect l="0" t="0" r="0" b="0"/>
              <a:pathLst>
                <a:path w="199636" h="146186">
                  <a:moveTo>
                    <a:pt x="10122" y="52992"/>
                  </a:moveTo>
                  <a:lnTo>
                    <a:pt x="4533" y="69759"/>
                  </a:lnTo>
                  <a:lnTo>
                    <a:pt x="8577" y="128438"/>
                  </a:lnTo>
                  <a:lnTo>
                    <a:pt x="9092" y="141894"/>
                  </a:lnTo>
                  <a:lnTo>
                    <a:pt x="8265" y="146185"/>
                  </a:lnTo>
                  <a:lnTo>
                    <a:pt x="6544" y="144367"/>
                  </a:lnTo>
                  <a:lnTo>
                    <a:pt x="2683" y="129868"/>
                  </a:lnTo>
                  <a:lnTo>
                    <a:pt x="0" y="69110"/>
                  </a:lnTo>
                  <a:lnTo>
                    <a:pt x="5303" y="33591"/>
                  </a:lnTo>
                  <a:lnTo>
                    <a:pt x="10419" y="24850"/>
                  </a:lnTo>
                  <a:lnTo>
                    <a:pt x="25462" y="12019"/>
                  </a:lnTo>
                  <a:lnTo>
                    <a:pt x="34386" y="10469"/>
                  </a:lnTo>
                  <a:lnTo>
                    <a:pt x="53661" y="14986"/>
                  </a:lnTo>
                  <a:lnTo>
                    <a:pt x="67687" y="27912"/>
                  </a:lnTo>
                  <a:lnTo>
                    <a:pt x="86223" y="64806"/>
                  </a:lnTo>
                  <a:lnTo>
                    <a:pt x="88932" y="66717"/>
                  </a:lnTo>
                  <a:lnTo>
                    <a:pt x="90738" y="63312"/>
                  </a:lnTo>
                  <a:lnTo>
                    <a:pt x="99225" y="29814"/>
                  </a:lnTo>
                  <a:lnTo>
                    <a:pt x="114382" y="5311"/>
                  </a:lnTo>
                  <a:lnTo>
                    <a:pt x="121742" y="1318"/>
                  </a:lnTo>
                  <a:lnTo>
                    <a:pt x="139280" y="0"/>
                  </a:lnTo>
                  <a:lnTo>
                    <a:pt x="168884" y="11425"/>
                  </a:lnTo>
                  <a:lnTo>
                    <a:pt x="183238" y="26329"/>
                  </a:lnTo>
                  <a:lnTo>
                    <a:pt x="188703" y="35217"/>
                  </a:lnTo>
                  <a:lnTo>
                    <a:pt x="191657" y="54450"/>
                  </a:lnTo>
                  <a:lnTo>
                    <a:pt x="191409" y="73527"/>
                  </a:lnTo>
                  <a:lnTo>
                    <a:pt x="199635" y="105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84255" y="3569160"/>
              <a:ext cx="100347" cy="135492"/>
            </a:xfrm>
            <a:custGeom>
              <a:avLst/>
              <a:gdLst/>
              <a:ahLst/>
              <a:cxnLst/>
              <a:rect l="0" t="0" r="0" b="0"/>
              <a:pathLst>
                <a:path w="100347" h="135492">
                  <a:moveTo>
                    <a:pt x="5589" y="10529"/>
                  </a:moveTo>
                  <a:lnTo>
                    <a:pt x="0" y="27296"/>
                  </a:lnTo>
                  <a:lnTo>
                    <a:pt x="2113" y="60081"/>
                  </a:lnTo>
                  <a:lnTo>
                    <a:pt x="16584" y="115407"/>
                  </a:lnTo>
                  <a:lnTo>
                    <a:pt x="19938" y="126071"/>
                  </a:lnTo>
                  <a:lnTo>
                    <a:pt x="26854" y="132010"/>
                  </a:lnTo>
                  <a:lnTo>
                    <a:pt x="36143" y="134801"/>
                  </a:lnTo>
                  <a:lnTo>
                    <a:pt x="47015" y="135491"/>
                  </a:lnTo>
                  <a:lnTo>
                    <a:pt x="65335" y="130018"/>
                  </a:lnTo>
                  <a:lnTo>
                    <a:pt x="73496" y="125283"/>
                  </a:lnTo>
                  <a:lnTo>
                    <a:pt x="85683" y="110664"/>
                  </a:lnTo>
                  <a:lnTo>
                    <a:pt x="93829" y="91298"/>
                  </a:lnTo>
                  <a:lnTo>
                    <a:pt x="99058" y="40738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01873" y="3337533"/>
              <a:ext cx="19599" cy="368499"/>
            </a:xfrm>
            <a:custGeom>
              <a:avLst/>
              <a:gdLst/>
              <a:ahLst/>
              <a:cxnLst/>
              <a:rect l="0" t="0" r="0" b="0"/>
              <a:pathLst>
                <a:path w="19599" h="368499">
                  <a:moveTo>
                    <a:pt x="9070" y="0"/>
                  </a:moveTo>
                  <a:lnTo>
                    <a:pt x="5" y="58617"/>
                  </a:lnTo>
                  <a:lnTo>
                    <a:pt x="0" y="121197"/>
                  </a:lnTo>
                  <a:lnTo>
                    <a:pt x="5862" y="172521"/>
                  </a:lnTo>
                  <a:lnTo>
                    <a:pt x="8120" y="224773"/>
                  </a:lnTo>
                  <a:lnTo>
                    <a:pt x="9958" y="276130"/>
                  </a:lnTo>
                  <a:lnTo>
                    <a:pt x="17347" y="332878"/>
                  </a:lnTo>
                  <a:lnTo>
                    <a:pt x="1959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16186" y="3442818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83621" y="2196"/>
                  </a:lnTo>
                  <a:lnTo>
                    <a:pt x="126608" y="434"/>
                  </a:lnTo>
                  <a:lnTo>
                    <a:pt x="76248" y="129"/>
                  </a:lnTo>
                  <a:lnTo>
                    <a:pt x="13276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41674" y="3510217"/>
              <a:ext cx="174596" cy="164229"/>
            </a:xfrm>
            <a:custGeom>
              <a:avLst/>
              <a:gdLst/>
              <a:ahLst/>
              <a:cxnLst/>
              <a:rect l="0" t="0" r="0" b="0"/>
              <a:pathLst>
                <a:path w="174596" h="164229">
                  <a:moveTo>
                    <a:pt x="121952" y="48415"/>
                  </a:moveTo>
                  <a:lnTo>
                    <a:pt x="112377" y="24368"/>
                  </a:lnTo>
                  <a:lnTo>
                    <a:pt x="101709" y="10042"/>
                  </a:lnTo>
                  <a:lnTo>
                    <a:pt x="82930" y="2114"/>
                  </a:lnTo>
                  <a:lnTo>
                    <a:pt x="71371" y="0"/>
                  </a:lnTo>
                  <a:lnTo>
                    <a:pt x="49169" y="3890"/>
                  </a:lnTo>
                  <a:lnTo>
                    <a:pt x="20058" y="19235"/>
                  </a:lnTo>
                  <a:lnTo>
                    <a:pt x="11909" y="25452"/>
                  </a:lnTo>
                  <a:lnTo>
                    <a:pt x="2854" y="44838"/>
                  </a:lnTo>
                  <a:lnTo>
                    <a:pt x="0" y="67882"/>
                  </a:lnTo>
                  <a:lnTo>
                    <a:pt x="2630" y="89822"/>
                  </a:lnTo>
                  <a:lnTo>
                    <a:pt x="10819" y="108152"/>
                  </a:lnTo>
                  <a:lnTo>
                    <a:pt x="16278" y="116316"/>
                  </a:lnTo>
                  <a:lnTo>
                    <a:pt x="24597" y="120588"/>
                  </a:lnTo>
                  <a:lnTo>
                    <a:pt x="46318" y="122216"/>
                  </a:lnTo>
                  <a:lnTo>
                    <a:pt x="65331" y="115920"/>
                  </a:lnTo>
                  <a:lnTo>
                    <a:pt x="73676" y="110966"/>
                  </a:lnTo>
                  <a:lnTo>
                    <a:pt x="96600" y="81637"/>
                  </a:lnTo>
                  <a:lnTo>
                    <a:pt x="101716" y="59671"/>
                  </a:lnTo>
                  <a:lnTo>
                    <a:pt x="101443" y="48900"/>
                  </a:lnTo>
                  <a:lnTo>
                    <a:pt x="102430" y="45229"/>
                  </a:lnTo>
                  <a:lnTo>
                    <a:pt x="104258" y="46291"/>
                  </a:lnTo>
                  <a:lnTo>
                    <a:pt x="112420" y="67673"/>
                  </a:lnTo>
                  <a:lnTo>
                    <a:pt x="130272" y="120707"/>
                  </a:lnTo>
                  <a:lnTo>
                    <a:pt x="147944" y="144054"/>
                  </a:lnTo>
                  <a:lnTo>
                    <a:pt x="174595" y="16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90402" y="3379647"/>
              <a:ext cx="10096" cy="263214"/>
            </a:xfrm>
            <a:custGeom>
              <a:avLst/>
              <a:gdLst/>
              <a:ahLst/>
              <a:cxnLst/>
              <a:rect l="0" t="0" r="0" b="0"/>
              <a:pathLst>
                <a:path w="10096" h="26321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50185"/>
                  </a:lnTo>
                  <a:lnTo>
                    <a:pt x="7916" y="201632"/>
                  </a:lnTo>
                  <a:lnTo>
                    <a:pt x="1009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95212" y="3505989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1953" y="0"/>
                  </a:lnTo>
                  <a:lnTo>
                    <a:pt x="96609" y="0"/>
                  </a:lnTo>
                  <a:lnTo>
                    <a:pt x="368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68953" y="3537575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47896" y="3400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632124" y="3474404"/>
              <a:ext cx="73700" cy="129766"/>
            </a:xfrm>
            <a:custGeom>
              <a:avLst/>
              <a:gdLst/>
              <a:ahLst/>
              <a:cxnLst/>
              <a:rect l="0" t="0" r="0" b="0"/>
              <a:pathLst>
                <a:path w="73700" h="129766">
                  <a:moveTo>
                    <a:pt x="0" y="31585"/>
                  </a:moveTo>
                  <a:lnTo>
                    <a:pt x="19128" y="84290"/>
                  </a:lnTo>
                  <a:lnTo>
                    <a:pt x="44214" y="127967"/>
                  </a:lnTo>
                  <a:lnTo>
                    <a:pt x="47023" y="129765"/>
                  </a:lnTo>
                  <a:lnTo>
                    <a:pt x="48896" y="126285"/>
                  </a:lnTo>
                  <a:lnTo>
                    <a:pt x="60647" y="66531"/>
                  </a:lnTo>
                  <a:lnTo>
                    <a:pt x="65542" y="2829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40297" y="3468821"/>
              <a:ext cx="118841" cy="152983"/>
            </a:xfrm>
            <a:custGeom>
              <a:avLst/>
              <a:gdLst/>
              <a:ahLst/>
              <a:cxnLst/>
              <a:rect l="0" t="0" r="0" b="0"/>
              <a:pathLst>
                <a:path w="118841" h="152983">
                  <a:moveTo>
                    <a:pt x="39226" y="79282"/>
                  </a:moveTo>
                  <a:lnTo>
                    <a:pt x="55993" y="84871"/>
                  </a:lnTo>
                  <a:lnTo>
                    <a:pt x="73584" y="84496"/>
                  </a:lnTo>
                  <a:lnTo>
                    <a:pt x="91931" y="79260"/>
                  </a:lnTo>
                  <a:lnTo>
                    <a:pt x="107884" y="69133"/>
                  </a:lnTo>
                  <a:lnTo>
                    <a:pt x="113074" y="60818"/>
                  </a:lnTo>
                  <a:lnTo>
                    <a:pt x="118840" y="39100"/>
                  </a:lnTo>
                  <a:lnTo>
                    <a:pt x="118039" y="29098"/>
                  </a:lnTo>
                  <a:lnTo>
                    <a:pt x="110909" y="11744"/>
                  </a:lnTo>
                  <a:lnTo>
                    <a:pt x="103392" y="6181"/>
                  </a:lnTo>
                  <a:lnTo>
                    <a:pt x="82562" y="0"/>
                  </a:lnTo>
                  <a:lnTo>
                    <a:pt x="50116" y="2109"/>
                  </a:lnTo>
                  <a:lnTo>
                    <a:pt x="31978" y="10278"/>
                  </a:lnTo>
                  <a:lnTo>
                    <a:pt x="23865" y="15732"/>
                  </a:lnTo>
                  <a:lnTo>
                    <a:pt x="11732" y="34270"/>
                  </a:lnTo>
                  <a:lnTo>
                    <a:pt x="3610" y="59277"/>
                  </a:lnTo>
                  <a:lnTo>
                    <a:pt x="0" y="89888"/>
                  </a:lnTo>
                  <a:lnTo>
                    <a:pt x="4635" y="113632"/>
                  </a:lnTo>
                  <a:lnTo>
                    <a:pt x="9146" y="123239"/>
                  </a:lnTo>
                  <a:lnTo>
                    <a:pt x="23518" y="137033"/>
                  </a:lnTo>
                  <a:lnTo>
                    <a:pt x="49754" y="152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958508" y="3463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979564" y="360074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406988" y="3116435"/>
            <a:ext cx="1794090" cy="463766"/>
            <a:chOff x="3406988" y="3116435"/>
            <a:chExt cx="1794090" cy="463766"/>
          </a:xfrm>
        </p:grpSpPr>
        <p:sp>
          <p:nvSpPr>
            <p:cNvPr id="115" name="Freeform 114"/>
            <p:cNvSpPr/>
            <p:nvPr/>
          </p:nvSpPr>
          <p:spPr>
            <a:xfrm>
              <a:off x="3406988" y="3345984"/>
              <a:ext cx="193759" cy="234217"/>
            </a:xfrm>
            <a:custGeom>
              <a:avLst/>
              <a:gdLst/>
              <a:ahLst/>
              <a:cxnLst/>
              <a:rect l="0" t="0" r="0" b="0"/>
              <a:pathLst>
                <a:path w="193759" h="234217">
                  <a:moveTo>
                    <a:pt x="130587" y="54720"/>
                  </a:moveTo>
                  <a:lnTo>
                    <a:pt x="101278" y="16347"/>
                  </a:lnTo>
                  <a:lnTo>
                    <a:pt x="75499" y="716"/>
                  </a:lnTo>
                  <a:lnTo>
                    <a:pt x="66956" y="0"/>
                  </a:lnTo>
                  <a:lnTo>
                    <a:pt x="51224" y="5444"/>
                  </a:lnTo>
                  <a:lnTo>
                    <a:pt x="29213" y="27252"/>
                  </a:lnTo>
                  <a:lnTo>
                    <a:pt x="9220" y="67232"/>
                  </a:lnTo>
                  <a:lnTo>
                    <a:pt x="0" y="106650"/>
                  </a:lnTo>
                  <a:lnTo>
                    <a:pt x="6179" y="165540"/>
                  </a:lnTo>
                  <a:lnTo>
                    <a:pt x="13293" y="188202"/>
                  </a:lnTo>
                  <a:lnTo>
                    <a:pt x="43579" y="229287"/>
                  </a:lnTo>
                  <a:lnTo>
                    <a:pt x="51524" y="233099"/>
                  </a:lnTo>
                  <a:lnTo>
                    <a:pt x="69712" y="234216"/>
                  </a:lnTo>
                  <a:lnTo>
                    <a:pt x="78305" y="230536"/>
                  </a:lnTo>
                  <a:lnTo>
                    <a:pt x="94092" y="217088"/>
                  </a:lnTo>
                  <a:lnTo>
                    <a:pt x="116134" y="184198"/>
                  </a:lnTo>
                  <a:lnTo>
                    <a:pt x="128902" y="132332"/>
                  </a:lnTo>
                  <a:lnTo>
                    <a:pt x="134907" y="109102"/>
                  </a:lnTo>
                  <a:lnTo>
                    <a:pt x="136976" y="106182"/>
                  </a:lnTo>
                  <a:lnTo>
                    <a:pt x="138356" y="108915"/>
                  </a:lnTo>
                  <a:lnTo>
                    <a:pt x="146159" y="141335"/>
                  </a:lnTo>
                  <a:lnTo>
                    <a:pt x="161197" y="165652"/>
                  </a:lnTo>
                  <a:lnTo>
                    <a:pt x="193758" y="191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84974" y="3369119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94756" y="0"/>
                  </a:moveTo>
                  <a:lnTo>
                    <a:pt x="39531" y="575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84974" y="3369119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54940" y="62623"/>
                  </a:lnTo>
                  <a:lnTo>
                    <a:pt x="13849" y="210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00483" y="3190134"/>
              <a:ext cx="205765" cy="270362"/>
            </a:xfrm>
            <a:custGeom>
              <a:avLst/>
              <a:gdLst/>
              <a:ahLst/>
              <a:cxnLst/>
              <a:rect l="0" t="0" r="0" b="0"/>
              <a:pathLst>
                <a:path w="205765" h="27036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85763"/>
                  </a:lnTo>
                  <a:lnTo>
                    <a:pt x="18451" y="137867"/>
                  </a:lnTo>
                  <a:lnTo>
                    <a:pt x="33972" y="199956"/>
                  </a:lnTo>
                  <a:lnTo>
                    <a:pt x="51253" y="261584"/>
                  </a:lnTo>
                  <a:lnTo>
                    <a:pt x="52410" y="264467"/>
                  </a:lnTo>
                  <a:lnTo>
                    <a:pt x="39748" y="206395"/>
                  </a:lnTo>
                  <a:lnTo>
                    <a:pt x="38890" y="193748"/>
                  </a:lnTo>
                  <a:lnTo>
                    <a:pt x="44176" y="173458"/>
                  </a:lnTo>
                  <a:lnTo>
                    <a:pt x="48861" y="164772"/>
                  </a:lnTo>
                  <a:lnTo>
                    <a:pt x="63426" y="152001"/>
                  </a:lnTo>
                  <a:lnTo>
                    <a:pt x="82767" y="143595"/>
                  </a:lnTo>
                  <a:lnTo>
                    <a:pt x="118794" y="140033"/>
                  </a:lnTo>
                  <a:lnTo>
                    <a:pt x="152215" y="147037"/>
                  </a:lnTo>
                  <a:lnTo>
                    <a:pt x="191830" y="169771"/>
                  </a:lnTo>
                  <a:lnTo>
                    <a:pt x="199939" y="176352"/>
                  </a:lnTo>
                  <a:lnTo>
                    <a:pt x="204176" y="185418"/>
                  </a:lnTo>
                  <a:lnTo>
                    <a:pt x="205764" y="207970"/>
                  </a:lnTo>
                  <a:lnTo>
                    <a:pt x="200081" y="241386"/>
                  </a:lnTo>
                  <a:lnTo>
                    <a:pt x="194912" y="249831"/>
                  </a:lnTo>
                  <a:lnTo>
                    <a:pt x="179810" y="262335"/>
                  </a:lnTo>
                  <a:lnTo>
                    <a:pt x="145988" y="270361"/>
                  </a:lnTo>
                  <a:lnTo>
                    <a:pt x="111920" y="267151"/>
                  </a:lnTo>
                  <a:lnTo>
                    <a:pt x="93401" y="258724"/>
                  </a:lnTo>
                  <a:lnTo>
                    <a:pt x="72942" y="247065"/>
                  </a:lnTo>
                  <a:lnTo>
                    <a:pt x="5823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21927" y="3289830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8" y="0"/>
                  </a:lnTo>
                  <a:lnTo>
                    <a:pt x="70926" y="376"/>
                  </a:lnTo>
                  <a:lnTo>
                    <a:pt x="11311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42984" y="3358590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5468"/>
                  </a:lnTo>
                  <a:lnTo>
                    <a:pt x="12154" y="28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85140" y="3116435"/>
              <a:ext cx="181194" cy="347585"/>
            </a:xfrm>
            <a:custGeom>
              <a:avLst/>
              <a:gdLst/>
              <a:ahLst/>
              <a:cxnLst/>
              <a:rect l="0" t="0" r="0" b="0"/>
              <a:pathLst>
                <a:path w="181194" h="347585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2997" y="155214"/>
                  </a:lnTo>
                  <a:lnTo>
                    <a:pt x="25054" y="207954"/>
                  </a:lnTo>
                  <a:lnTo>
                    <a:pt x="33844" y="271201"/>
                  </a:lnTo>
                  <a:lnTo>
                    <a:pt x="40480" y="320942"/>
                  </a:lnTo>
                  <a:lnTo>
                    <a:pt x="38685" y="327435"/>
                  </a:lnTo>
                  <a:lnTo>
                    <a:pt x="35148" y="329424"/>
                  </a:lnTo>
                  <a:lnTo>
                    <a:pt x="30451" y="328411"/>
                  </a:lnTo>
                  <a:lnTo>
                    <a:pt x="27319" y="323056"/>
                  </a:lnTo>
                  <a:lnTo>
                    <a:pt x="21881" y="267944"/>
                  </a:lnTo>
                  <a:lnTo>
                    <a:pt x="27662" y="244259"/>
                  </a:lnTo>
                  <a:lnTo>
                    <a:pt x="44071" y="214312"/>
                  </a:lnTo>
                  <a:lnTo>
                    <a:pt x="58191" y="199365"/>
                  </a:lnTo>
                  <a:lnTo>
                    <a:pt x="76165" y="188822"/>
                  </a:lnTo>
                  <a:lnTo>
                    <a:pt x="95852" y="186476"/>
                  </a:lnTo>
                  <a:lnTo>
                    <a:pt x="115131" y="190503"/>
                  </a:lnTo>
                  <a:lnTo>
                    <a:pt x="159455" y="218643"/>
                  </a:lnTo>
                  <a:lnTo>
                    <a:pt x="173424" y="238335"/>
                  </a:lnTo>
                  <a:lnTo>
                    <a:pt x="181193" y="261515"/>
                  </a:lnTo>
                  <a:lnTo>
                    <a:pt x="180746" y="283515"/>
                  </a:lnTo>
                  <a:lnTo>
                    <a:pt x="168327" y="315631"/>
                  </a:lnTo>
                  <a:lnTo>
                    <a:pt x="144241" y="341785"/>
                  </a:lnTo>
                  <a:lnTo>
                    <a:pt x="133595" y="346010"/>
                  </a:lnTo>
                  <a:lnTo>
                    <a:pt x="109288" y="347584"/>
                  </a:lnTo>
                  <a:lnTo>
                    <a:pt x="74885" y="336305"/>
                  </a:lnTo>
                  <a:lnTo>
                    <a:pt x="421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90466" y="328489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29002" y="575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79938" y="3295419"/>
              <a:ext cx="136871" cy="84229"/>
            </a:xfrm>
            <a:custGeom>
              <a:avLst/>
              <a:gdLst/>
              <a:ahLst/>
              <a:cxnLst/>
              <a:rect l="0" t="0" r="0" b="0"/>
              <a:pathLst>
                <a:path w="136871" h="84229">
                  <a:moveTo>
                    <a:pt x="136870" y="84228"/>
                  </a:moveTo>
                  <a:lnTo>
                    <a:pt x="82995" y="48312"/>
                  </a:lnTo>
                  <a:lnTo>
                    <a:pt x="21909" y="6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984853" y="3239900"/>
              <a:ext cx="216225" cy="192391"/>
            </a:xfrm>
            <a:custGeom>
              <a:avLst/>
              <a:gdLst/>
              <a:ahLst/>
              <a:cxnLst/>
              <a:rect l="0" t="0" r="0" b="0"/>
              <a:pathLst>
                <a:path w="216225" h="192391">
                  <a:moveTo>
                    <a:pt x="153053" y="55519"/>
                  </a:moveTo>
                  <a:lnTo>
                    <a:pt x="137413" y="37539"/>
                  </a:lnTo>
                  <a:lnTo>
                    <a:pt x="129334" y="20622"/>
                  </a:lnTo>
                  <a:lnTo>
                    <a:pt x="115605" y="7644"/>
                  </a:lnTo>
                  <a:lnTo>
                    <a:pt x="107031" y="2545"/>
                  </a:lnTo>
                  <a:lnTo>
                    <a:pt x="85026" y="0"/>
                  </a:lnTo>
                  <a:lnTo>
                    <a:pt x="38360" y="7898"/>
                  </a:lnTo>
                  <a:lnTo>
                    <a:pt x="11576" y="22952"/>
                  </a:lnTo>
                  <a:lnTo>
                    <a:pt x="6092" y="31468"/>
                  </a:lnTo>
                  <a:lnTo>
                    <a:pt x="0" y="53409"/>
                  </a:lnTo>
                  <a:lnTo>
                    <a:pt x="2159" y="86479"/>
                  </a:lnTo>
                  <a:lnTo>
                    <a:pt x="14539" y="127925"/>
                  </a:lnTo>
                  <a:lnTo>
                    <a:pt x="44967" y="167191"/>
                  </a:lnTo>
                  <a:lnTo>
                    <a:pt x="54089" y="170911"/>
                  </a:lnTo>
                  <a:lnTo>
                    <a:pt x="76704" y="171925"/>
                  </a:lnTo>
                  <a:lnTo>
                    <a:pt x="110154" y="160330"/>
                  </a:lnTo>
                  <a:lnTo>
                    <a:pt x="125409" y="145386"/>
                  </a:lnTo>
                  <a:lnTo>
                    <a:pt x="150322" y="112785"/>
                  </a:lnTo>
                  <a:lnTo>
                    <a:pt x="153572" y="111244"/>
                  </a:lnTo>
                  <a:lnTo>
                    <a:pt x="154569" y="113726"/>
                  </a:lnTo>
                  <a:lnTo>
                    <a:pt x="154897" y="125843"/>
                  </a:lnTo>
                  <a:lnTo>
                    <a:pt x="158942" y="142926"/>
                  </a:lnTo>
                  <a:lnTo>
                    <a:pt x="170879" y="159097"/>
                  </a:lnTo>
                  <a:lnTo>
                    <a:pt x="216224" y="192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6487533" y="3034923"/>
            <a:ext cx="2082665" cy="429485"/>
            <a:chOff x="6487533" y="3034923"/>
            <a:chExt cx="2082665" cy="429485"/>
          </a:xfrm>
        </p:grpSpPr>
        <p:sp>
          <p:nvSpPr>
            <p:cNvPr id="126" name="Freeform 125"/>
            <p:cNvSpPr/>
            <p:nvPr/>
          </p:nvSpPr>
          <p:spPr>
            <a:xfrm>
              <a:off x="6487533" y="3147261"/>
              <a:ext cx="229649" cy="317147"/>
            </a:xfrm>
            <a:custGeom>
              <a:avLst/>
              <a:gdLst/>
              <a:ahLst/>
              <a:cxnLst/>
              <a:rect l="0" t="0" r="0" b="0"/>
              <a:pathLst>
                <a:path w="229649" h="317147">
                  <a:moveTo>
                    <a:pt x="29607" y="63930"/>
                  </a:moveTo>
                  <a:lnTo>
                    <a:pt x="39182" y="39884"/>
                  </a:lnTo>
                  <a:lnTo>
                    <a:pt x="69010" y="4337"/>
                  </a:lnTo>
                  <a:lnTo>
                    <a:pt x="76932" y="805"/>
                  </a:lnTo>
                  <a:lnTo>
                    <a:pt x="95094" y="0"/>
                  </a:lnTo>
                  <a:lnTo>
                    <a:pt x="111744" y="6661"/>
                  </a:lnTo>
                  <a:lnTo>
                    <a:pt x="119460" y="11713"/>
                  </a:lnTo>
                  <a:lnTo>
                    <a:pt x="131153" y="32924"/>
                  </a:lnTo>
                  <a:lnTo>
                    <a:pt x="148191" y="88611"/>
                  </a:lnTo>
                  <a:lnTo>
                    <a:pt x="153246" y="145841"/>
                  </a:lnTo>
                  <a:lnTo>
                    <a:pt x="144193" y="209139"/>
                  </a:lnTo>
                  <a:lnTo>
                    <a:pt x="131408" y="249675"/>
                  </a:lnTo>
                  <a:lnTo>
                    <a:pt x="106128" y="289224"/>
                  </a:lnTo>
                  <a:lnTo>
                    <a:pt x="85554" y="312268"/>
                  </a:lnTo>
                  <a:lnTo>
                    <a:pt x="75094" y="316057"/>
                  </a:lnTo>
                  <a:lnTo>
                    <a:pt x="47873" y="317146"/>
                  </a:lnTo>
                  <a:lnTo>
                    <a:pt x="10842" y="305594"/>
                  </a:lnTo>
                  <a:lnTo>
                    <a:pt x="4229" y="298739"/>
                  </a:lnTo>
                  <a:lnTo>
                    <a:pt x="990" y="290659"/>
                  </a:lnTo>
                  <a:lnTo>
                    <a:pt x="0" y="281763"/>
                  </a:lnTo>
                  <a:lnTo>
                    <a:pt x="5140" y="265640"/>
                  </a:lnTo>
                  <a:lnTo>
                    <a:pt x="9786" y="258065"/>
                  </a:lnTo>
                  <a:lnTo>
                    <a:pt x="24307" y="246529"/>
                  </a:lnTo>
                  <a:lnTo>
                    <a:pt x="62225" y="229591"/>
                  </a:lnTo>
                  <a:lnTo>
                    <a:pt x="82708" y="228414"/>
                  </a:lnTo>
                  <a:lnTo>
                    <a:pt x="136122" y="240269"/>
                  </a:lnTo>
                  <a:lnTo>
                    <a:pt x="196607" y="257066"/>
                  </a:lnTo>
                  <a:lnTo>
                    <a:pt x="229648" y="2639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90880" y="3242777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0"/>
                  </a:moveTo>
                  <a:lnTo>
                    <a:pt x="50198" y="49498"/>
                  </a:lnTo>
                  <a:lnTo>
                    <a:pt x="14251" y="7803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90880" y="3263834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84228"/>
                  </a:moveTo>
                  <a:lnTo>
                    <a:pt x="60727" y="34730"/>
                  </a:lnTo>
                  <a:lnTo>
                    <a:pt x="16447" y="6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80394" y="3117736"/>
              <a:ext cx="227296" cy="259436"/>
            </a:xfrm>
            <a:custGeom>
              <a:avLst/>
              <a:gdLst/>
              <a:ahLst/>
              <a:cxnLst/>
              <a:rect l="0" t="0" r="0" b="0"/>
              <a:pathLst>
                <a:path w="227296" h="259436">
                  <a:moveTo>
                    <a:pt x="0" y="30284"/>
                  </a:moveTo>
                  <a:lnTo>
                    <a:pt x="11178" y="13517"/>
                  </a:lnTo>
                  <a:lnTo>
                    <a:pt x="19150" y="8578"/>
                  </a:lnTo>
                  <a:lnTo>
                    <a:pt x="52727" y="1626"/>
                  </a:lnTo>
                  <a:lnTo>
                    <a:pt x="78806" y="0"/>
                  </a:lnTo>
                  <a:lnTo>
                    <a:pt x="99756" y="5516"/>
                  </a:lnTo>
                  <a:lnTo>
                    <a:pt x="108618" y="10263"/>
                  </a:lnTo>
                  <a:lnTo>
                    <a:pt x="121584" y="24896"/>
                  </a:lnTo>
                  <a:lnTo>
                    <a:pt x="126679" y="33711"/>
                  </a:lnTo>
                  <a:lnTo>
                    <a:pt x="129221" y="52864"/>
                  </a:lnTo>
                  <a:lnTo>
                    <a:pt x="125282" y="71905"/>
                  </a:lnTo>
                  <a:lnTo>
                    <a:pt x="115732" y="88167"/>
                  </a:lnTo>
                  <a:lnTo>
                    <a:pt x="116929" y="93439"/>
                  </a:lnTo>
                  <a:lnTo>
                    <a:pt x="122406" y="96954"/>
                  </a:lnTo>
                  <a:lnTo>
                    <a:pt x="179562" y="117939"/>
                  </a:lnTo>
                  <a:lnTo>
                    <a:pt x="199129" y="131243"/>
                  </a:lnTo>
                  <a:lnTo>
                    <a:pt x="215623" y="148854"/>
                  </a:lnTo>
                  <a:lnTo>
                    <a:pt x="224514" y="171500"/>
                  </a:lnTo>
                  <a:lnTo>
                    <a:pt x="227295" y="195992"/>
                  </a:lnTo>
                  <a:lnTo>
                    <a:pt x="224632" y="218576"/>
                  </a:lnTo>
                  <a:lnTo>
                    <a:pt x="219945" y="227172"/>
                  </a:lnTo>
                  <a:lnTo>
                    <a:pt x="205378" y="239842"/>
                  </a:lnTo>
                  <a:lnTo>
                    <a:pt x="177446" y="253553"/>
                  </a:lnTo>
                  <a:lnTo>
                    <a:pt x="141354" y="259435"/>
                  </a:lnTo>
                  <a:lnTo>
                    <a:pt x="106613" y="255588"/>
                  </a:lnTo>
                  <a:lnTo>
                    <a:pt x="63171" y="240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27834" y="316907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6883" y="0"/>
                  </a:lnTo>
                  <a:lnTo>
                    <a:pt x="2839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338362" y="3242777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54218" y="3064829"/>
              <a:ext cx="224197" cy="290889"/>
            </a:xfrm>
            <a:custGeom>
              <a:avLst/>
              <a:gdLst/>
              <a:ahLst/>
              <a:cxnLst/>
              <a:rect l="0" t="0" r="0" b="0"/>
              <a:pathLst>
                <a:path w="224197" h="290889">
                  <a:moveTo>
                    <a:pt x="0" y="30549"/>
                  </a:moveTo>
                  <a:lnTo>
                    <a:pt x="17981" y="14908"/>
                  </a:lnTo>
                  <a:lnTo>
                    <a:pt x="34897" y="6830"/>
                  </a:lnTo>
                  <a:lnTo>
                    <a:pt x="96116" y="0"/>
                  </a:lnTo>
                  <a:lnTo>
                    <a:pt x="121097" y="1764"/>
                  </a:lnTo>
                  <a:lnTo>
                    <a:pt x="139998" y="10346"/>
                  </a:lnTo>
                  <a:lnTo>
                    <a:pt x="144805" y="17081"/>
                  </a:lnTo>
                  <a:lnTo>
                    <a:pt x="146839" y="25079"/>
                  </a:lnTo>
                  <a:lnTo>
                    <a:pt x="147025" y="33922"/>
                  </a:lnTo>
                  <a:lnTo>
                    <a:pt x="136110" y="63134"/>
                  </a:lnTo>
                  <a:lnTo>
                    <a:pt x="112468" y="88427"/>
                  </a:lnTo>
                  <a:lnTo>
                    <a:pt x="81227" y="107189"/>
                  </a:lnTo>
                  <a:lnTo>
                    <a:pt x="127772" y="113066"/>
                  </a:lnTo>
                  <a:lnTo>
                    <a:pt x="168738" y="128780"/>
                  </a:lnTo>
                  <a:lnTo>
                    <a:pt x="205036" y="154068"/>
                  </a:lnTo>
                  <a:lnTo>
                    <a:pt x="221928" y="180231"/>
                  </a:lnTo>
                  <a:lnTo>
                    <a:pt x="224196" y="200020"/>
                  </a:lnTo>
                  <a:lnTo>
                    <a:pt x="220135" y="220513"/>
                  </a:lnTo>
                  <a:lnTo>
                    <a:pt x="210532" y="241319"/>
                  </a:lnTo>
                  <a:lnTo>
                    <a:pt x="186381" y="267174"/>
                  </a:lnTo>
                  <a:lnTo>
                    <a:pt x="156999" y="284064"/>
                  </a:lnTo>
                  <a:lnTo>
                    <a:pt x="114889" y="290888"/>
                  </a:lnTo>
                  <a:lnTo>
                    <a:pt x="65068" y="284788"/>
                  </a:lnTo>
                  <a:lnTo>
                    <a:pt x="10528" y="272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43772" y="3116435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6722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33243" y="3126963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115814"/>
                  </a:moveTo>
                  <a:lnTo>
                    <a:pt x="86526" y="73152"/>
                  </a:lnTo>
                  <a:lnTo>
                    <a:pt x="29641" y="245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69760" y="3034923"/>
              <a:ext cx="300438" cy="299732"/>
            </a:xfrm>
            <a:custGeom>
              <a:avLst/>
              <a:gdLst/>
              <a:ahLst/>
              <a:cxnLst/>
              <a:rect l="0" t="0" r="0" b="0"/>
              <a:pathLst>
                <a:path w="300438" h="299732">
                  <a:moveTo>
                    <a:pt x="16167" y="60455"/>
                  </a:moveTo>
                  <a:lnTo>
                    <a:pt x="25742" y="36408"/>
                  </a:lnTo>
                  <a:lnTo>
                    <a:pt x="36411" y="22082"/>
                  </a:lnTo>
                  <a:lnTo>
                    <a:pt x="61160" y="6451"/>
                  </a:lnTo>
                  <a:lnTo>
                    <a:pt x="96309" y="0"/>
                  </a:lnTo>
                  <a:lnTo>
                    <a:pt x="119636" y="4730"/>
                  </a:lnTo>
                  <a:lnTo>
                    <a:pt x="172686" y="33360"/>
                  </a:lnTo>
                  <a:lnTo>
                    <a:pt x="189456" y="46853"/>
                  </a:lnTo>
                  <a:lnTo>
                    <a:pt x="198470" y="66888"/>
                  </a:lnTo>
                  <a:lnTo>
                    <a:pt x="204256" y="117878"/>
                  </a:lnTo>
                  <a:lnTo>
                    <a:pt x="194040" y="175511"/>
                  </a:lnTo>
                  <a:lnTo>
                    <a:pt x="175118" y="228811"/>
                  </a:lnTo>
                  <a:lnTo>
                    <a:pt x="136318" y="275951"/>
                  </a:lnTo>
                  <a:lnTo>
                    <a:pt x="109089" y="292892"/>
                  </a:lnTo>
                  <a:lnTo>
                    <a:pt x="73205" y="299731"/>
                  </a:lnTo>
                  <a:lnTo>
                    <a:pt x="49706" y="295091"/>
                  </a:lnTo>
                  <a:lnTo>
                    <a:pt x="19865" y="279325"/>
                  </a:lnTo>
                  <a:lnTo>
                    <a:pt x="11614" y="273049"/>
                  </a:lnTo>
                  <a:lnTo>
                    <a:pt x="2445" y="250478"/>
                  </a:lnTo>
                  <a:lnTo>
                    <a:pt x="0" y="236270"/>
                  </a:lnTo>
                  <a:lnTo>
                    <a:pt x="3523" y="211124"/>
                  </a:lnTo>
                  <a:lnTo>
                    <a:pt x="7737" y="199506"/>
                  </a:lnTo>
                  <a:lnTo>
                    <a:pt x="21779" y="183476"/>
                  </a:lnTo>
                  <a:lnTo>
                    <a:pt x="30437" y="177564"/>
                  </a:lnTo>
                  <a:lnTo>
                    <a:pt x="70568" y="169243"/>
                  </a:lnTo>
                  <a:lnTo>
                    <a:pt x="133946" y="177654"/>
                  </a:lnTo>
                  <a:lnTo>
                    <a:pt x="195193" y="193998"/>
                  </a:lnTo>
                  <a:lnTo>
                    <a:pt x="248496" y="207890"/>
                  </a:lnTo>
                  <a:lnTo>
                    <a:pt x="280758" y="218393"/>
                  </a:lnTo>
                  <a:lnTo>
                    <a:pt x="300437" y="228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868276" y="4400911"/>
            <a:ext cx="2100761" cy="452727"/>
            <a:chOff x="868276" y="4400911"/>
            <a:chExt cx="2100761" cy="452727"/>
          </a:xfrm>
        </p:grpSpPr>
        <p:sp>
          <p:nvSpPr>
            <p:cNvPr id="137" name="Freeform 136"/>
            <p:cNvSpPr/>
            <p:nvPr/>
          </p:nvSpPr>
          <p:spPr>
            <a:xfrm>
              <a:off x="868276" y="4421697"/>
              <a:ext cx="247745" cy="431941"/>
            </a:xfrm>
            <a:custGeom>
              <a:avLst/>
              <a:gdLst/>
              <a:ahLst/>
              <a:cxnLst/>
              <a:rect l="0" t="0" r="0" b="0"/>
              <a:pathLst>
                <a:path w="247745" h="431941">
                  <a:moveTo>
                    <a:pt x="5589" y="431940"/>
                  </a:moveTo>
                  <a:lnTo>
                    <a:pt x="0" y="415173"/>
                  </a:lnTo>
                  <a:lnTo>
                    <a:pt x="2113" y="382388"/>
                  </a:lnTo>
                  <a:lnTo>
                    <a:pt x="12138" y="329388"/>
                  </a:lnTo>
                  <a:lnTo>
                    <a:pt x="15331" y="273859"/>
                  </a:lnTo>
                  <a:lnTo>
                    <a:pt x="21551" y="212241"/>
                  </a:lnTo>
                  <a:lnTo>
                    <a:pt x="25136" y="161084"/>
                  </a:lnTo>
                  <a:lnTo>
                    <a:pt x="33583" y="98630"/>
                  </a:lnTo>
                  <a:lnTo>
                    <a:pt x="38450" y="51902"/>
                  </a:lnTo>
                  <a:lnTo>
                    <a:pt x="53670" y="21679"/>
                  </a:lnTo>
                  <a:lnTo>
                    <a:pt x="66343" y="5496"/>
                  </a:lnTo>
                  <a:lnTo>
                    <a:pt x="74167" y="1415"/>
                  </a:lnTo>
                  <a:lnTo>
                    <a:pt x="92220" y="0"/>
                  </a:lnTo>
                  <a:lnTo>
                    <a:pt x="99608" y="3600"/>
                  </a:lnTo>
                  <a:lnTo>
                    <a:pt x="110936" y="16959"/>
                  </a:lnTo>
                  <a:lnTo>
                    <a:pt x="142930" y="75707"/>
                  </a:lnTo>
                  <a:lnTo>
                    <a:pt x="165039" y="136055"/>
                  </a:lnTo>
                  <a:lnTo>
                    <a:pt x="181841" y="188660"/>
                  </a:lnTo>
                  <a:lnTo>
                    <a:pt x="203358" y="242898"/>
                  </a:lnTo>
                  <a:lnTo>
                    <a:pt x="219219" y="298672"/>
                  </a:lnTo>
                  <a:lnTo>
                    <a:pt x="226382" y="360815"/>
                  </a:lnTo>
                  <a:lnTo>
                    <a:pt x="234656" y="394488"/>
                  </a:lnTo>
                  <a:lnTo>
                    <a:pt x="247744" y="4108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47564" y="4685181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178584" y="4590425"/>
              <a:ext cx="135664" cy="200042"/>
            </a:xfrm>
            <a:custGeom>
              <a:avLst/>
              <a:gdLst/>
              <a:ahLst/>
              <a:cxnLst/>
              <a:rect l="0" t="0" r="0" b="0"/>
              <a:pathLst>
                <a:path w="135664" h="200042">
                  <a:moveTo>
                    <a:pt x="105892" y="0"/>
                  </a:moveTo>
                  <a:lnTo>
                    <a:pt x="63201" y="3119"/>
                  </a:lnTo>
                  <a:lnTo>
                    <a:pt x="43634" y="9575"/>
                  </a:lnTo>
                  <a:lnTo>
                    <a:pt x="4699" y="39403"/>
                  </a:lnTo>
                  <a:lnTo>
                    <a:pt x="996" y="48495"/>
                  </a:lnTo>
                  <a:lnTo>
                    <a:pt x="0" y="71076"/>
                  </a:lnTo>
                  <a:lnTo>
                    <a:pt x="3712" y="80139"/>
                  </a:lnTo>
                  <a:lnTo>
                    <a:pt x="17195" y="93329"/>
                  </a:lnTo>
                  <a:lnTo>
                    <a:pt x="38005" y="99971"/>
                  </a:lnTo>
                  <a:lnTo>
                    <a:pt x="89493" y="109824"/>
                  </a:lnTo>
                  <a:lnTo>
                    <a:pt x="125210" y="119628"/>
                  </a:lnTo>
                  <a:lnTo>
                    <a:pt x="131639" y="126545"/>
                  </a:lnTo>
                  <a:lnTo>
                    <a:pt x="134755" y="135836"/>
                  </a:lnTo>
                  <a:lnTo>
                    <a:pt x="135663" y="146709"/>
                  </a:lnTo>
                  <a:lnTo>
                    <a:pt x="132758" y="156298"/>
                  </a:lnTo>
                  <a:lnTo>
                    <a:pt x="120172" y="173191"/>
                  </a:lnTo>
                  <a:lnTo>
                    <a:pt x="93356" y="190266"/>
                  </a:lnTo>
                  <a:lnTo>
                    <a:pt x="45618" y="198110"/>
                  </a:lnTo>
                  <a:lnTo>
                    <a:pt x="60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389761" y="4569367"/>
              <a:ext cx="135185" cy="172436"/>
            </a:xfrm>
            <a:custGeom>
              <a:avLst/>
              <a:gdLst/>
              <a:ahLst/>
              <a:cxnLst/>
              <a:rect l="0" t="0" r="0" b="0"/>
              <a:pathLst>
                <a:path w="135185" h="172436">
                  <a:moveTo>
                    <a:pt x="84228" y="0"/>
                  </a:moveTo>
                  <a:lnTo>
                    <a:pt x="24635" y="49499"/>
                  </a:lnTo>
                  <a:lnTo>
                    <a:pt x="9119" y="75888"/>
                  </a:lnTo>
                  <a:lnTo>
                    <a:pt x="7173" y="95730"/>
                  </a:lnTo>
                  <a:lnTo>
                    <a:pt x="8291" y="105934"/>
                  </a:lnTo>
                  <a:lnTo>
                    <a:pt x="13716" y="112737"/>
                  </a:lnTo>
                  <a:lnTo>
                    <a:pt x="32223" y="120295"/>
                  </a:lnTo>
                  <a:lnTo>
                    <a:pt x="82231" y="125148"/>
                  </a:lnTo>
                  <a:lnTo>
                    <a:pt x="109467" y="125812"/>
                  </a:lnTo>
                  <a:lnTo>
                    <a:pt x="119771" y="129498"/>
                  </a:lnTo>
                  <a:lnTo>
                    <a:pt x="134340" y="142953"/>
                  </a:lnTo>
                  <a:lnTo>
                    <a:pt x="135184" y="149115"/>
                  </a:lnTo>
                  <a:lnTo>
                    <a:pt x="132237" y="154392"/>
                  </a:lnTo>
                  <a:lnTo>
                    <a:pt x="119603" y="163375"/>
                  </a:lnTo>
                  <a:lnTo>
                    <a:pt x="102290" y="171268"/>
                  </a:lnTo>
                  <a:lnTo>
                    <a:pt x="79777" y="172435"/>
                  </a:lnTo>
                  <a:lnTo>
                    <a:pt x="18131" y="1689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581581" y="4590425"/>
              <a:ext cx="148140" cy="150309"/>
            </a:xfrm>
            <a:custGeom>
              <a:avLst/>
              <a:gdLst/>
              <a:ahLst/>
              <a:cxnLst/>
              <a:rect l="0" t="0" r="0" b="0"/>
              <a:pathLst>
                <a:path w="148140" h="150309">
                  <a:moveTo>
                    <a:pt x="81921" y="0"/>
                  </a:moveTo>
                  <a:lnTo>
                    <a:pt x="59564" y="0"/>
                  </a:lnTo>
                  <a:lnTo>
                    <a:pt x="42349" y="6238"/>
                  </a:lnTo>
                  <a:lnTo>
                    <a:pt x="34483" y="11178"/>
                  </a:lnTo>
                  <a:lnTo>
                    <a:pt x="22623" y="26025"/>
                  </a:lnTo>
                  <a:lnTo>
                    <a:pt x="5477" y="64152"/>
                  </a:lnTo>
                  <a:lnTo>
                    <a:pt x="0" y="100636"/>
                  </a:lnTo>
                  <a:lnTo>
                    <a:pt x="4957" y="121156"/>
                  </a:lnTo>
                  <a:lnTo>
                    <a:pt x="9555" y="129903"/>
                  </a:lnTo>
                  <a:lnTo>
                    <a:pt x="24022" y="142743"/>
                  </a:lnTo>
                  <a:lnTo>
                    <a:pt x="32793" y="147804"/>
                  </a:lnTo>
                  <a:lnTo>
                    <a:pt x="55017" y="150308"/>
                  </a:lnTo>
                  <a:lnTo>
                    <a:pt x="101823" y="142384"/>
                  </a:lnTo>
                  <a:lnTo>
                    <a:pt x="128632" y="127326"/>
                  </a:lnTo>
                  <a:lnTo>
                    <a:pt x="140896" y="111571"/>
                  </a:lnTo>
                  <a:lnTo>
                    <a:pt x="145805" y="102457"/>
                  </a:lnTo>
                  <a:lnTo>
                    <a:pt x="148139" y="82971"/>
                  </a:lnTo>
                  <a:lnTo>
                    <a:pt x="140104" y="41865"/>
                  </a:lnTo>
                  <a:lnTo>
                    <a:pt x="130787" y="27186"/>
                  </a:lnTo>
                  <a:lnTo>
                    <a:pt x="11350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813732" y="4553250"/>
              <a:ext cx="91927" cy="142460"/>
            </a:xfrm>
            <a:custGeom>
              <a:avLst/>
              <a:gdLst/>
              <a:ahLst/>
              <a:cxnLst/>
              <a:rect l="0" t="0" r="0" b="0"/>
              <a:pathLst>
                <a:path w="91927" h="142460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6"/>
                  </a:lnTo>
                  <a:lnTo>
                    <a:pt x="0" y="85640"/>
                  </a:lnTo>
                  <a:lnTo>
                    <a:pt x="4666" y="105898"/>
                  </a:lnTo>
                  <a:lnTo>
                    <a:pt x="26726" y="137967"/>
                  </a:lnTo>
                  <a:lnTo>
                    <a:pt x="35591" y="141804"/>
                  </a:lnTo>
                  <a:lnTo>
                    <a:pt x="81397" y="1424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010943" y="459042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6788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89886" y="4453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093156" y="4586632"/>
              <a:ext cx="191528" cy="109078"/>
            </a:xfrm>
            <a:custGeom>
              <a:avLst/>
              <a:gdLst/>
              <a:ahLst/>
              <a:cxnLst/>
              <a:rect l="0" t="0" r="0" b="0"/>
              <a:pathLst>
                <a:path w="191528" h="109078">
                  <a:moveTo>
                    <a:pt x="96771" y="56435"/>
                  </a:moveTo>
                  <a:lnTo>
                    <a:pt x="96771" y="34078"/>
                  </a:lnTo>
                  <a:lnTo>
                    <a:pt x="93262" y="26323"/>
                  </a:lnTo>
                  <a:lnTo>
                    <a:pt x="80004" y="14586"/>
                  </a:lnTo>
                  <a:lnTo>
                    <a:pt x="52808" y="1401"/>
                  </a:lnTo>
                  <a:lnTo>
                    <a:pt x="32778" y="0"/>
                  </a:lnTo>
                  <a:lnTo>
                    <a:pt x="22524" y="1264"/>
                  </a:lnTo>
                  <a:lnTo>
                    <a:pt x="14518" y="5617"/>
                  </a:lnTo>
                  <a:lnTo>
                    <a:pt x="2502" y="19811"/>
                  </a:lnTo>
                  <a:lnTo>
                    <a:pt x="0" y="28509"/>
                  </a:lnTo>
                  <a:lnTo>
                    <a:pt x="339" y="47533"/>
                  </a:lnTo>
                  <a:lnTo>
                    <a:pt x="12697" y="77974"/>
                  </a:lnTo>
                  <a:lnTo>
                    <a:pt x="27819" y="92524"/>
                  </a:lnTo>
                  <a:lnTo>
                    <a:pt x="36765" y="98042"/>
                  </a:lnTo>
                  <a:lnTo>
                    <a:pt x="56064" y="101053"/>
                  </a:lnTo>
                  <a:lnTo>
                    <a:pt x="66123" y="100218"/>
                  </a:lnTo>
                  <a:lnTo>
                    <a:pt x="83540" y="93052"/>
                  </a:lnTo>
                  <a:lnTo>
                    <a:pt x="91460" y="87865"/>
                  </a:lnTo>
                  <a:lnTo>
                    <a:pt x="103379" y="72744"/>
                  </a:lnTo>
                  <a:lnTo>
                    <a:pt x="108196" y="63798"/>
                  </a:lnTo>
                  <a:lnTo>
                    <a:pt x="109067" y="55495"/>
                  </a:lnTo>
                  <a:lnTo>
                    <a:pt x="103794" y="37309"/>
                  </a:lnTo>
                  <a:lnTo>
                    <a:pt x="106132" y="37835"/>
                  </a:lnTo>
                  <a:lnTo>
                    <a:pt x="110031" y="40526"/>
                  </a:lnTo>
                  <a:lnTo>
                    <a:pt x="137387" y="83808"/>
                  </a:lnTo>
                  <a:lnTo>
                    <a:pt x="162618" y="99770"/>
                  </a:lnTo>
                  <a:lnTo>
                    <a:pt x="191527" y="109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316269" y="4400911"/>
              <a:ext cx="21058" cy="252686"/>
            </a:xfrm>
            <a:custGeom>
              <a:avLst/>
              <a:gdLst/>
              <a:ahLst/>
              <a:cxnLst/>
              <a:rect l="0" t="0" r="0" b="0"/>
              <a:pathLst>
                <a:path w="21058" h="25268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3" y="163632"/>
                  </a:lnTo>
                  <a:lnTo>
                    <a:pt x="19465" y="226053"/>
                  </a:lnTo>
                  <a:lnTo>
                    <a:pt x="21057" y="25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42570" y="4527253"/>
              <a:ext cx="189513" cy="21059"/>
            </a:xfrm>
            <a:custGeom>
              <a:avLst/>
              <a:gdLst/>
              <a:ahLst/>
              <a:cxnLst/>
              <a:rect l="0" t="0" r="0" b="0"/>
              <a:pathLst>
                <a:path w="189513" h="21059">
                  <a:moveTo>
                    <a:pt x="189512" y="0"/>
                  </a:moveTo>
                  <a:lnTo>
                    <a:pt x="140582" y="3120"/>
                  </a:lnTo>
                  <a:lnTo>
                    <a:pt x="81451" y="9066"/>
                  </a:lnTo>
                  <a:lnTo>
                    <a:pt x="25197" y="1866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505782" y="455883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505782" y="4443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600538" y="4495668"/>
              <a:ext cx="84229" cy="175291"/>
            </a:xfrm>
            <a:custGeom>
              <a:avLst/>
              <a:gdLst/>
              <a:ahLst/>
              <a:cxnLst/>
              <a:rect l="0" t="0" r="0" b="0"/>
              <a:pathLst>
                <a:path w="84229" h="175291">
                  <a:moveTo>
                    <a:pt x="0" y="42114"/>
                  </a:moveTo>
                  <a:lnTo>
                    <a:pt x="17959" y="95989"/>
                  </a:lnTo>
                  <a:lnTo>
                    <a:pt x="39811" y="156866"/>
                  </a:lnTo>
                  <a:lnTo>
                    <a:pt x="51229" y="173443"/>
                  </a:lnTo>
                  <a:lnTo>
                    <a:pt x="56380" y="175290"/>
                  </a:lnTo>
                  <a:lnTo>
                    <a:pt x="60983" y="173012"/>
                  </a:lnTo>
                  <a:lnTo>
                    <a:pt x="65222" y="167984"/>
                  </a:lnTo>
                  <a:lnTo>
                    <a:pt x="71188" y="132961"/>
                  </a:lnTo>
                  <a:lnTo>
                    <a:pt x="74374" y="77130"/>
                  </a:lnTo>
                  <a:lnTo>
                    <a:pt x="81935" y="2728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741741" y="4532639"/>
              <a:ext cx="112330" cy="173600"/>
            </a:xfrm>
            <a:custGeom>
              <a:avLst/>
              <a:gdLst/>
              <a:ahLst/>
              <a:cxnLst/>
              <a:rect l="0" t="0" r="0" b="0"/>
              <a:pathLst>
                <a:path w="112330" h="173600">
                  <a:moveTo>
                    <a:pt x="16725" y="57786"/>
                  </a:moveTo>
                  <a:lnTo>
                    <a:pt x="59417" y="54666"/>
                  </a:lnTo>
                  <a:lnTo>
                    <a:pt x="78983" y="48210"/>
                  </a:lnTo>
                  <a:lnTo>
                    <a:pt x="95478" y="37542"/>
                  </a:lnTo>
                  <a:lnTo>
                    <a:pt x="107488" y="21882"/>
                  </a:lnTo>
                  <a:lnTo>
                    <a:pt x="112329" y="12793"/>
                  </a:lnTo>
                  <a:lnTo>
                    <a:pt x="110876" y="6733"/>
                  </a:lnTo>
                  <a:lnTo>
                    <a:pt x="105229" y="2694"/>
                  </a:lnTo>
                  <a:lnTo>
                    <a:pt x="96785" y="0"/>
                  </a:lnTo>
                  <a:lnTo>
                    <a:pt x="78043" y="128"/>
                  </a:lnTo>
                  <a:lnTo>
                    <a:pt x="58016" y="5254"/>
                  </a:lnTo>
                  <a:lnTo>
                    <a:pt x="37416" y="15331"/>
                  </a:lnTo>
                  <a:lnTo>
                    <a:pt x="11677" y="39747"/>
                  </a:lnTo>
                  <a:lnTo>
                    <a:pt x="2783" y="62247"/>
                  </a:lnTo>
                  <a:lnTo>
                    <a:pt x="0" y="86674"/>
                  </a:lnTo>
                  <a:lnTo>
                    <a:pt x="2663" y="109229"/>
                  </a:lnTo>
                  <a:lnTo>
                    <a:pt x="10865" y="127833"/>
                  </a:lnTo>
                  <a:lnTo>
                    <a:pt x="16328" y="136069"/>
                  </a:lnTo>
                  <a:lnTo>
                    <a:pt x="31756" y="148340"/>
                  </a:lnTo>
                  <a:lnTo>
                    <a:pt x="90424" y="173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958507" y="4495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969036" y="464306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369344" y="4148228"/>
            <a:ext cx="3671338" cy="579068"/>
            <a:chOff x="3369344" y="4148228"/>
            <a:chExt cx="3671338" cy="579068"/>
          </a:xfrm>
        </p:grpSpPr>
        <p:sp>
          <p:nvSpPr>
            <p:cNvPr id="155" name="Freeform 154"/>
            <p:cNvSpPr/>
            <p:nvPr/>
          </p:nvSpPr>
          <p:spPr>
            <a:xfrm>
              <a:off x="3369344" y="4221927"/>
              <a:ext cx="157703" cy="505369"/>
            </a:xfrm>
            <a:custGeom>
              <a:avLst/>
              <a:gdLst/>
              <a:ahLst/>
              <a:cxnLst/>
              <a:rect l="0" t="0" r="0" b="0"/>
              <a:pathLst>
                <a:path w="157703" h="505369">
                  <a:moveTo>
                    <a:pt x="157702" y="0"/>
                  </a:moveTo>
                  <a:lnTo>
                    <a:pt x="119329" y="29309"/>
                  </a:lnTo>
                  <a:lnTo>
                    <a:pt x="69978" y="86834"/>
                  </a:lnTo>
                  <a:lnTo>
                    <a:pt x="50082" y="109697"/>
                  </a:lnTo>
                  <a:lnTo>
                    <a:pt x="22879" y="164098"/>
                  </a:lnTo>
                  <a:lnTo>
                    <a:pt x="5551" y="218115"/>
                  </a:lnTo>
                  <a:lnTo>
                    <a:pt x="916" y="276965"/>
                  </a:lnTo>
                  <a:lnTo>
                    <a:pt x="0" y="338979"/>
                  </a:lnTo>
                  <a:lnTo>
                    <a:pt x="9395" y="395119"/>
                  </a:lnTo>
                  <a:lnTo>
                    <a:pt x="26152" y="429028"/>
                  </a:lnTo>
                  <a:lnTo>
                    <a:pt x="67784" y="482818"/>
                  </a:lnTo>
                  <a:lnTo>
                    <a:pt x="10506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530207" y="4456384"/>
              <a:ext cx="196882" cy="157495"/>
            </a:xfrm>
            <a:custGeom>
              <a:avLst/>
              <a:gdLst/>
              <a:ahLst/>
              <a:cxnLst/>
              <a:rect l="0" t="0" r="0" b="0"/>
              <a:pathLst>
                <a:path w="196882" h="157495">
                  <a:moveTo>
                    <a:pt x="144238" y="91927"/>
                  </a:moveTo>
                  <a:lnTo>
                    <a:pt x="125110" y="39221"/>
                  </a:lnTo>
                  <a:lnTo>
                    <a:pt x="113900" y="23268"/>
                  </a:lnTo>
                  <a:lnTo>
                    <a:pt x="97999" y="11499"/>
                  </a:lnTo>
                  <a:lnTo>
                    <a:pt x="78064" y="3538"/>
                  </a:lnTo>
                  <a:lnTo>
                    <a:pt x="53606" y="0"/>
                  </a:lnTo>
                  <a:lnTo>
                    <a:pt x="33378" y="4667"/>
                  </a:lnTo>
                  <a:lnTo>
                    <a:pt x="24708" y="9187"/>
                  </a:lnTo>
                  <a:lnTo>
                    <a:pt x="11955" y="23568"/>
                  </a:lnTo>
                  <a:lnTo>
                    <a:pt x="3557" y="42828"/>
                  </a:lnTo>
                  <a:lnTo>
                    <a:pt x="0" y="78808"/>
                  </a:lnTo>
                  <a:lnTo>
                    <a:pt x="7004" y="112216"/>
                  </a:lnTo>
                  <a:lnTo>
                    <a:pt x="17345" y="133700"/>
                  </a:lnTo>
                  <a:lnTo>
                    <a:pt x="32859" y="148707"/>
                  </a:lnTo>
                  <a:lnTo>
                    <a:pt x="41909" y="154346"/>
                  </a:lnTo>
                  <a:lnTo>
                    <a:pt x="61324" y="157494"/>
                  </a:lnTo>
                  <a:lnTo>
                    <a:pt x="71415" y="156695"/>
                  </a:lnTo>
                  <a:lnTo>
                    <a:pt x="88866" y="149568"/>
                  </a:lnTo>
                  <a:lnTo>
                    <a:pt x="96795" y="144392"/>
                  </a:lnTo>
                  <a:lnTo>
                    <a:pt x="108724" y="129283"/>
                  </a:lnTo>
                  <a:lnTo>
                    <a:pt x="113543" y="120340"/>
                  </a:lnTo>
                  <a:lnTo>
                    <a:pt x="120265" y="116718"/>
                  </a:lnTo>
                  <a:lnTo>
                    <a:pt x="128256" y="116643"/>
                  </a:lnTo>
                  <a:lnTo>
                    <a:pt x="174152" y="131013"/>
                  </a:lnTo>
                  <a:lnTo>
                    <a:pt x="196881" y="144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53430" y="4411440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0"/>
                  </a:moveTo>
                  <a:lnTo>
                    <a:pt x="47529" y="17981"/>
                  </a:lnTo>
                  <a:lnTo>
                    <a:pt x="12835" y="7321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842901" y="4379855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60727" y="557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42943" y="4358798"/>
              <a:ext cx="142654" cy="191002"/>
            </a:xfrm>
            <a:custGeom>
              <a:avLst/>
              <a:gdLst/>
              <a:ahLst/>
              <a:cxnLst/>
              <a:rect l="0" t="0" r="0" b="0"/>
              <a:pathLst>
                <a:path w="142654" h="191002">
                  <a:moveTo>
                    <a:pt x="0" y="0"/>
                  </a:moveTo>
                  <a:lnTo>
                    <a:pt x="5589" y="58616"/>
                  </a:lnTo>
                  <a:lnTo>
                    <a:pt x="10722" y="112791"/>
                  </a:lnTo>
                  <a:lnTo>
                    <a:pt x="21788" y="165432"/>
                  </a:lnTo>
                  <a:lnTo>
                    <a:pt x="26061" y="181150"/>
                  </a:lnTo>
                  <a:lnTo>
                    <a:pt x="25563" y="180428"/>
                  </a:lnTo>
                  <a:lnTo>
                    <a:pt x="16358" y="154053"/>
                  </a:lnTo>
                  <a:lnTo>
                    <a:pt x="16754" y="145985"/>
                  </a:lnTo>
                  <a:lnTo>
                    <a:pt x="23434" y="130783"/>
                  </a:lnTo>
                  <a:lnTo>
                    <a:pt x="37321" y="119347"/>
                  </a:lnTo>
                  <a:lnTo>
                    <a:pt x="45938" y="114659"/>
                  </a:lnTo>
                  <a:lnTo>
                    <a:pt x="64870" y="112570"/>
                  </a:lnTo>
                  <a:lnTo>
                    <a:pt x="105620" y="120762"/>
                  </a:lnTo>
                  <a:lnTo>
                    <a:pt x="131380" y="135867"/>
                  </a:lnTo>
                  <a:lnTo>
                    <a:pt x="136720" y="144390"/>
                  </a:lnTo>
                  <a:lnTo>
                    <a:pt x="142653" y="166338"/>
                  </a:lnTo>
                  <a:lnTo>
                    <a:pt x="140725" y="175233"/>
                  </a:lnTo>
                  <a:lnTo>
                    <a:pt x="135931" y="182333"/>
                  </a:lnTo>
                  <a:lnTo>
                    <a:pt x="129225" y="188236"/>
                  </a:lnTo>
                  <a:lnTo>
                    <a:pt x="120075" y="191001"/>
                  </a:lnTo>
                  <a:lnTo>
                    <a:pt x="86010" y="189304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48228" y="4253513"/>
              <a:ext cx="156824" cy="400084"/>
            </a:xfrm>
            <a:custGeom>
              <a:avLst/>
              <a:gdLst/>
              <a:ahLst/>
              <a:cxnLst/>
              <a:rect l="0" t="0" r="0" b="0"/>
              <a:pathLst>
                <a:path w="156824" h="400084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77077" y="90063"/>
                  </a:lnTo>
                  <a:lnTo>
                    <a:pt x="118141" y="150125"/>
                  </a:lnTo>
                  <a:lnTo>
                    <a:pt x="149543" y="204743"/>
                  </a:lnTo>
                  <a:lnTo>
                    <a:pt x="156823" y="267803"/>
                  </a:lnTo>
                  <a:lnTo>
                    <a:pt x="146421" y="309156"/>
                  </a:lnTo>
                  <a:lnTo>
                    <a:pt x="121946" y="348240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43026" y="4379855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73699" y="0"/>
                  </a:moveTo>
                  <a:lnTo>
                    <a:pt x="24201" y="5508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453554" y="4411440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63171"/>
                  </a:moveTo>
                  <a:lnTo>
                    <a:pt x="25665" y="13673"/>
                  </a:lnTo>
                  <a:lnTo>
                    <a:pt x="14136" y="60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661096" y="4351196"/>
              <a:ext cx="139899" cy="186587"/>
            </a:xfrm>
            <a:custGeom>
              <a:avLst/>
              <a:gdLst/>
              <a:ahLst/>
              <a:cxnLst/>
              <a:rect l="0" t="0" r="0" b="0"/>
              <a:pathLst>
                <a:path w="139899" h="186587">
                  <a:moveTo>
                    <a:pt x="87256" y="18130"/>
                  </a:moveTo>
                  <a:lnTo>
                    <a:pt x="76078" y="6951"/>
                  </a:lnTo>
                  <a:lnTo>
                    <a:pt x="58112" y="1463"/>
                  </a:lnTo>
                  <a:lnTo>
                    <a:pt x="46769" y="0"/>
                  </a:lnTo>
                  <a:lnTo>
                    <a:pt x="27928" y="4613"/>
                  </a:lnTo>
                  <a:lnTo>
                    <a:pt x="19628" y="9119"/>
                  </a:lnTo>
                  <a:lnTo>
                    <a:pt x="7286" y="23484"/>
                  </a:lnTo>
                  <a:lnTo>
                    <a:pt x="2357" y="32228"/>
                  </a:lnTo>
                  <a:lnTo>
                    <a:pt x="0" y="51302"/>
                  </a:lnTo>
                  <a:lnTo>
                    <a:pt x="14215" y="113026"/>
                  </a:lnTo>
                  <a:lnTo>
                    <a:pt x="17505" y="123508"/>
                  </a:lnTo>
                  <a:lnTo>
                    <a:pt x="30519" y="141394"/>
                  </a:lnTo>
                  <a:lnTo>
                    <a:pt x="48002" y="155972"/>
                  </a:lnTo>
                  <a:lnTo>
                    <a:pt x="98161" y="178770"/>
                  </a:lnTo>
                  <a:lnTo>
                    <a:pt x="139898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074735" y="4369326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54703" y="17958"/>
                  </a:lnTo>
                  <a:lnTo>
                    <a:pt x="17175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16850" y="447461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8" y="3120"/>
                  </a:lnTo>
                  <a:lnTo>
                    <a:pt x="359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386399" y="4273758"/>
              <a:ext cx="225291" cy="203276"/>
            </a:xfrm>
            <a:custGeom>
              <a:avLst/>
              <a:gdLst/>
              <a:ahLst/>
              <a:cxnLst/>
              <a:rect l="0" t="0" r="0" b="0"/>
              <a:pathLst>
                <a:path w="225291" h="203276">
                  <a:moveTo>
                    <a:pt x="151590" y="74511"/>
                  </a:moveTo>
                  <a:lnTo>
                    <a:pt x="94025" y="18116"/>
                  </a:lnTo>
                  <a:lnTo>
                    <a:pt x="75703" y="4213"/>
                  </a:lnTo>
                  <a:lnTo>
                    <a:pt x="65904" y="740"/>
                  </a:lnTo>
                  <a:lnTo>
                    <a:pt x="45657" y="0"/>
                  </a:lnTo>
                  <a:lnTo>
                    <a:pt x="28080" y="6690"/>
                  </a:lnTo>
                  <a:lnTo>
                    <a:pt x="20117" y="11749"/>
                  </a:lnTo>
                  <a:lnTo>
                    <a:pt x="14808" y="19802"/>
                  </a:lnTo>
                  <a:lnTo>
                    <a:pt x="0" y="79597"/>
                  </a:lnTo>
                  <a:lnTo>
                    <a:pt x="1130" y="115012"/>
                  </a:lnTo>
                  <a:lnTo>
                    <a:pt x="15241" y="169055"/>
                  </a:lnTo>
                  <a:lnTo>
                    <a:pt x="18577" y="179655"/>
                  </a:lnTo>
                  <a:lnTo>
                    <a:pt x="24310" y="187890"/>
                  </a:lnTo>
                  <a:lnTo>
                    <a:pt x="40039" y="200161"/>
                  </a:lnTo>
                  <a:lnTo>
                    <a:pt x="61848" y="203275"/>
                  </a:lnTo>
                  <a:lnTo>
                    <a:pt x="74214" y="202468"/>
                  </a:lnTo>
                  <a:lnTo>
                    <a:pt x="94194" y="192212"/>
                  </a:lnTo>
                  <a:lnTo>
                    <a:pt x="102798" y="184564"/>
                  </a:lnTo>
                  <a:lnTo>
                    <a:pt x="112357" y="163588"/>
                  </a:lnTo>
                  <a:lnTo>
                    <a:pt x="120167" y="106518"/>
                  </a:lnTo>
                  <a:lnTo>
                    <a:pt x="122453" y="106378"/>
                  </a:lnTo>
                  <a:lnTo>
                    <a:pt x="179891" y="165946"/>
                  </a:lnTo>
                  <a:lnTo>
                    <a:pt x="206617" y="191531"/>
                  </a:lnTo>
                  <a:lnTo>
                    <a:pt x="225290" y="200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769616" y="4316684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0"/>
                  </a:moveTo>
                  <a:lnTo>
                    <a:pt x="14106" y="4949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769616" y="4306155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84228" y="63171"/>
                  </a:moveTo>
                  <a:lnTo>
                    <a:pt x="66247" y="47530"/>
                  </a:lnTo>
                  <a:lnTo>
                    <a:pt x="25665" y="227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045620" y="4148228"/>
              <a:ext cx="113552" cy="336913"/>
            </a:xfrm>
            <a:custGeom>
              <a:avLst/>
              <a:gdLst/>
              <a:ahLst/>
              <a:cxnLst/>
              <a:rect l="0" t="0" r="0" b="0"/>
              <a:pathLst>
                <a:path w="113552" h="336913">
                  <a:moveTo>
                    <a:pt x="113551" y="0"/>
                  </a:moveTo>
                  <a:lnTo>
                    <a:pt x="89504" y="9575"/>
                  </a:lnTo>
                  <a:lnTo>
                    <a:pt x="53958" y="39403"/>
                  </a:lnTo>
                  <a:lnTo>
                    <a:pt x="26996" y="75243"/>
                  </a:lnTo>
                  <a:lnTo>
                    <a:pt x="5374" y="126545"/>
                  </a:lnTo>
                  <a:lnTo>
                    <a:pt x="0" y="163577"/>
                  </a:lnTo>
                  <a:lnTo>
                    <a:pt x="6590" y="209606"/>
                  </a:lnTo>
                  <a:lnTo>
                    <a:pt x="16998" y="240700"/>
                  </a:lnTo>
                  <a:lnTo>
                    <a:pt x="61214" y="302841"/>
                  </a:lnTo>
                  <a:lnTo>
                    <a:pt x="82057" y="322527"/>
                  </a:lnTo>
                  <a:lnTo>
                    <a:pt x="10302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253927" y="4200870"/>
              <a:ext cx="179589" cy="224083"/>
            </a:xfrm>
            <a:custGeom>
              <a:avLst/>
              <a:gdLst/>
              <a:ahLst/>
              <a:cxnLst/>
              <a:rect l="0" t="0" r="0" b="0"/>
              <a:pathLst>
                <a:path w="179589" h="224083">
                  <a:moveTo>
                    <a:pt x="0" y="0"/>
                  </a:moveTo>
                  <a:lnTo>
                    <a:pt x="3120" y="57265"/>
                  </a:lnTo>
                  <a:lnTo>
                    <a:pt x="14655" y="118156"/>
                  </a:lnTo>
                  <a:lnTo>
                    <a:pt x="25859" y="174075"/>
                  </a:lnTo>
                  <a:lnTo>
                    <a:pt x="23971" y="197859"/>
                  </a:lnTo>
                  <a:lnTo>
                    <a:pt x="23000" y="200927"/>
                  </a:lnTo>
                  <a:lnTo>
                    <a:pt x="15724" y="166030"/>
                  </a:lnTo>
                  <a:lnTo>
                    <a:pt x="19077" y="146321"/>
                  </a:lnTo>
                  <a:lnTo>
                    <a:pt x="34119" y="118614"/>
                  </a:lnTo>
                  <a:lnTo>
                    <a:pt x="47919" y="104190"/>
                  </a:lnTo>
                  <a:lnTo>
                    <a:pt x="65751" y="93880"/>
                  </a:lnTo>
                  <a:lnTo>
                    <a:pt x="85375" y="91637"/>
                  </a:lnTo>
                  <a:lnTo>
                    <a:pt x="105795" y="95710"/>
                  </a:lnTo>
                  <a:lnTo>
                    <a:pt x="135851" y="111157"/>
                  </a:lnTo>
                  <a:lnTo>
                    <a:pt x="174879" y="144201"/>
                  </a:lnTo>
                  <a:lnTo>
                    <a:pt x="178587" y="153456"/>
                  </a:lnTo>
                  <a:lnTo>
                    <a:pt x="179588" y="176217"/>
                  </a:lnTo>
                  <a:lnTo>
                    <a:pt x="175877" y="186498"/>
                  </a:lnTo>
                  <a:lnTo>
                    <a:pt x="162396" y="204161"/>
                  </a:lnTo>
                  <a:lnTo>
                    <a:pt x="135075" y="221669"/>
                  </a:lnTo>
                  <a:lnTo>
                    <a:pt x="111896" y="224082"/>
                  </a:lnTo>
                  <a:lnTo>
                    <a:pt x="89506" y="221255"/>
                  </a:lnTo>
                  <a:lnTo>
                    <a:pt x="6317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580311" y="4316684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84227" y="0"/>
                  </a:moveTo>
                  <a:lnTo>
                    <a:pt x="34730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569782" y="4348269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105285" y="84228"/>
                  </a:moveTo>
                  <a:lnTo>
                    <a:pt x="47720" y="27833"/>
                  </a:lnTo>
                  <a:lnTo>
                    <a:pt x="15795" y="61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774167" y="4312120"/>
              <a:ext cx="143056" cy="173021"/>
            </a:xfrm>
            <a:custGeom>
              <a:avLst/>
              <a:gdLst/>
              <a:ahLst/>
              <a:cxnLst/>
              <a:rect l="0" t="0" r="0" b="0"/>
              <a:pathLst>
                <a:path w="143056" h="173021">
                  <a:moveTo>
                    <a:pt x="143055" y="15092"/>
                  </a:moveTo>
                  <a:lnTo>
                    <a:pt x="99093" y="438"/>
                  </a:lnTo>
                  <a:lnTo>
                    <a:pt x="79063" y="0"/>
                  </a:lnTo>
                  <a:lnTo>
                    <a:pt x="58463" y="4875"/>
                  </a:lnTo>
                  <a:lnTo>
                    <a:pt x="19760" y="27069"/>
                  </a:lnTo>
                  <a:lnTo>
                    <a:pt x="11726" y="33605"/>
                  </a:lnTo>
                  <a:lnTo>
                    <a:pt x="2799" y="53346"/>
                  </a:lnTo>
                  <a:lnTo>
                    <a:pt x="0" y="76547"/>
                  </a:lnTo>
                  <a:lnTo>
                    <a:pt x="2657" y="98558"/>
                  </a:lnTo>
                  <a:lnTo>
                    <a:pt x="16318" y="130680"/>
                  </a:lnTo>
                  <a:lnTo>
                    <a:pt x="40773" y="156835"/>
                  </a:lnTo>
                  <a:lnTo>
                    <a:pt x="63282" y="165827"/>
                  </a:lnTo>
                  <a:lnTo>
                    <a:pt x="124925" y="172072"/>
                  </a:lnTo>
                  <a:lnTo>
                    <a:pt x="143055" y="173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885637" y="4190342"/>
              <a:ext cx="155045" cy="368498"/>
            </a:xfrm>
            <a:custGeom>
              <a:avLst/>
              <a:gdLst/>
              <a:ahLst/>
              <a:cxnLst/>
              <a:rect l="0" t="0" r="0" b="0"/>
              <a:pathLst>
                <a:path w="155045" h="368498">
                  <a:moveTo>
                    <a:pt x="0" y="0"/>
                  </a:moveTo>
                  <a:lnTo>
                    <a:pt x="55088" y="49498"/>
                  </a:lnTo>
                  <a:lnTo>
                    <a:pt x="101374" y="105933"/>
                  </a:lnTo>
                  <a:lnTo>
                    <a:pt x="134789" y="168513"/>
                  </a:lnTo>
                  <a:lnTo>
                    <a:pt x="152144" y="218986"/>
                  </a:lnTo>
                  <a:lnTo>
                    <a:pt x="155044" y="260117"/>
                  </a:lnTo>
                  <a:lnTo>
                    <a:pt x="147844" y="300769"/>
                  </a:lnTo>
                  <a:lnTo>
                    <a:pt x="128164" y="343420"/>
                  </a:lnTo>
                  <a:lnTo>
                    <a:pt x="11581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8" name="Group 197"/>
          <p:cNvGrpSpPr/>
          <p:nvPr/>
        </p:nvGrpSpPr>
        <p:grpSpPr>
          <a:xfrm>
            <a:off x="3371381" y="4779938"/>
            <a:ext cx="3963253" cy="631710"/>
            <a:chOff x="3371381" y="4779938"/>
            <a:chExt cx="3963253" cy="631710"/>
          </a:xfrm>
        </p:grpSpPr>
        <p:sp>
          <p:nvSpPr>
            <p:cNvPr id="176" name="Freeform 175"/>
            <p:cNvSpPr/>
            <p:nvPr/>
          </p:nvSpPr>
          <p:spPr>
            <a:xfrm>
              <a:off x="3371381" y="4937865"/>
              <a:ext cx="134609" cy="473783"/>
            </a:xfrm>
            <a:custGeom>
              <a:avLst/>
              <a:gdLst/>
              <a:ahLst/>
              <a:cxnLst/>
              <a:rect l="0" t="0" r="0" b="0"/>
              <a:pathLst>
                <a:path w="134609" h="473783">
                  <a:moveTo>
                    <a:pt x="134608" y="0"/>
                  </a:moveTo>
                  <a:lnTo>
                    <a:pt x="82068" y="55659"/>
                  </a:lnTo>
                  <a:lnTo>
                    <a:pt x="46884" y="114088"/>
                  </a:lnTo>
                  <a:lnTo>
                    <a:pt x="21917" y="168808"/>
                  </a:lnTo>
                  <a:lnTo>
                    <a:pt x="5374" y="230267"/>
                  </a:lnTo>
                  <a:lnTo>
                    <a:pt x="0" y="281397"/>
                  </a:lnTo>
                  <a:lnTo>
                    <a:pt x="3997" y="333591"/>
                  </a:lnTo>
                  <a:lnTo>
                    <a:pt x="24234" y="394054"/>
                  </a:lnTo>
                  <a:lnTo>
                    <a:pt x="57653" y="446342"/>
                  </a:lnTo>
                  <a:lnTo>
                    <a:pt x="8196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558632" y="5050515"/>
              <a:ext cx="252685" cy="258478"/>
            </a:xfrm>
            <a:custGeom>
              <a:avLst/>
              <a:gdLst/>
              <a:ahLst/>
              <a:cxnLst/>
              <a:rect l="0" t="0" r="0" b="0"/>
              <a:pathLst>
                <a:path w="252685" h="258478">
                  <a:moveTo>
                    <a:pt x="0" y="87391"/>
                  </a:moveTo>
                  <a:lnTo>
                    <a:pt x="20243" y="43429"/>
                  </a:lnTo>
                  <a:lnTo>
                    <a:pt x="39403" y="18733"/>
                  </a:lnTo>
                  <a:lnTo>
                    <a:pt x="65487" y="2187"/>
                  </a:lnTo>
                  <a:lnTo>
                    <a:pt x="88377" y="0"/>
                  </a:lnTo>
                  <a:lnTo>
                    <a:pt x="111808" y="4097"/>
                  </a:lnTo>
                  <a:lnTo>
                    <a:pt x="130021" y="13717"/>
                  </a:lnTo>
                  <a:lnTo>
                    <a:pt x="142795" y="28911"/>
                  </a:lnTo>
                  <a:lnTo>
                    <a:pt x="168052" y="90923"/>
                  </a:lnTo>
                  <a:lnTo>
                    <a:pt x="176825" y="149830"/>
                  </a:lnTo>
                  <a:lnTo>
                    <a:pt x="172755" y="189340"/>
                  </a:lnTo>
                  <a:lnTo>
                    <a:pt x="158551" y="223273"/>
                  </a:lnTo>
                  <a:lnTo>
                    <a:pt x="142997" y="238640"/>
                  </a:lnTo>
                  <a:lnTo>
                    <a:pt x="104415" y="258038"/>
                  </a:lnTo>
                  <a:lnTo>
                    <a:pt x="95346" y="258477"/>
                  </a:lnTo>
                  <a:lnTo>
                    <a:pt x="79031" y="252727"/>
                  </a:lnTo>
                  <a:lnTo>
                    <a:pt x="56692" y="236335"/>
                  </a:lnTo>
                  <a:lnTo>
                    <a:pt x="53002" y="228801"/>
                  </a:lnTo>
                  <a:lnTo>
                    <a:pt x="52022" y="211072"/>
                  </a:lnTo>
                  <a:lnTo>
                    <a:pt x="55739" y="203770"/>
                  </a:lnTo>
                  <a:lnTo>
                    <a:pt x="69226" y="192538"/>
                  </a:lnTo>
                  <a:lnTo>
                    <a:pt x="96551" y="179637"/>
                  </a:lnTo>
                  <a:lnTo>
                    <a:pt x="116611" y="178302"/>
                  </a:lnTo>
                  <a:lnTo>
                    <a:pt x="179054" y="193263"/>
                  </a:lnTo>
                  <a:lnTo>
                    <a:pt x="235922" y="210666"/>
                  </a:lnTo>
                  <a:lnTo>
                    <a:pt x="252684" y="213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927129" y="5064207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1566" y="5565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906072" y="5053679"/>
              <a:ext cx="157929" cy="136871"/>
            </a:xfrm>
            <a:custGeom>
              <a:avLst/>
              <a:gdLst/>
              <a:ahLst/>
              <a:cxnLst/>
              <a:rect l="0" t="0" r="0" b="0"/>
              <a:pathLst>
                <a:path w="157929" h="136871">
                  <a:moveTo>
                    <a:pt x="157928" y="136870"/>
                  </a:moveTo>
                  <a:lnTo>
                    <a:pt x="102883" y="84165"/>
                  </a:lnTo>
                  <a:lnTo>
                    <a:pt x="40859" y="389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127171" y="4982743"/>
              <a:ext cx="203316" cy="276903"/>
            </a:xfrm>
            <a:custGeom>
              <a:avLst/>
              <a:gdLst/>
              <a:ahLst/>
              <a:cxnLst/>
              <a:rect l="0" t="0" r="0" b="0"/>
              <a:pathLst>
                <a:path w="203316" h="276903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6" y="0"/>
                  </a:lnTo>
                  <a:lnTo>
                    <a:pt x="82661" y="4704"/>
                  </a:lnTo>
                  <a:lnTo>
                    <a:pt x="93712" y="9234"/>
                  </a:lnTo>
                  <a:lnTo>
                    <a:pt x="101079" y="16933"/>
                  </a:lnTo>
                  <a:lnTo>
                    <a:pt x="109265" y="37966"/>
                  </a:lnTo>
                  <a:lnTo>
                    <a:pt x="109108" y="47785"/>
                  </a:lnTo>
                  <a:lnTo>
                    <a:pt x="102695" y="64936"/>
                  </a:lnTo>
                  <a:lnTo>
                    <a:pt x="85930" y="87745"/>
                  </a:lnTo>
                  <a:lnTo>
                    <a:pt x="60555" y="103732"/>
                  </a:lnTo>
                  <a:lnTo>
                    <a:pt x="59087" y="108008"/>
                  </a:lnTo>
                  <a:lnTo>
                    <a:pt x="62788" y="112028"/>
                  </a:lnTo>
                  <a:lnTo>
                    <a:pt x="125037" y="134017"/>
                  </a:lnTo>
                  <a:lnTo>
                    <a:pt x="145649" y="142255"/>
                  </a:lnTo>
                  <a:lnTo>
                    <a:pt x="185311" y="173322"/>
                  </a:lnTo>
                  <a:lnTo>
                    <a:pt x="201266" y="199538"/>
                  </a:lnTo>
                  <a:lnTo>
                    <a:pt x="203315" y="222459"/>
                  </a:lnTo>
                  <a:lnTo>
                    <a:pt x="202224" y="235122"/>
                  </a:lnTo>
                  <a:lnTo>
                    <a:pt x="191652" y="255431"/>
                  </a:lnTo>
                  <a:lnTo>
                    <a:pt x="183920" y="264123"/>
                  </a:lnTo>
                  <a:lnTo>
                    <a:pt x="162850" y="273780"/>
                  </a:lnTo>
                  <a:lnTo>
                    <a:pt x="139058" y="276902"/>
                  </a:lnTo>
                  <a:lnTo>
                    <a:pt x="78926" y="266399"/>
                  </a:lnTo>
                  <a:lnTo>
                    <a:pt x="31585" y="249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264041" y="4874694"/>
              <a:ext cx="149775" cy="400084"/>
            </a:xfrm>
            <a:custGeom>
              <a:avLst/>
              <a:gdLst/>
              <a:ahLst/>
              <a:cxnLst/>
              <a:rect l="0" t="0" r="0" b="0"/>
              <a:pathLst>
                <a:path w="149775" h="400084">
                  <a:moveTo>
                    <a:pt x="0" y="0"/>
                  </a:moveTo>
                  <a:lnTo>
                    <a:pt x="49498" y="58563"/>
                  </a:lnTo>
                  <a:lnTo>
                    <a:pt x="88735" y="118283"/>
                  </a:lnTo>
                  <a:lnTo>
                    <a:pt x="107920" y="141242"/>
                  </a:lnTo>
                  <a:lnTo>
                    <a:pt x="134863" y="195678"/>
                  </a:lnTo>
                  <a:lnTo>
                    <a:pt x="149274" y="235923"/>
                  </a:lnTo>
                  <a:lnTo>
                    <a:pt x="149774" y="283073"/>
                  </a:lnTo>
                  <a:lnTo>
                    <a:pt x="142514" y="322909"/>
                  </a:lnTo>
                  <a:lnTo>
                    <a:pt x="121775" y="356939"/>
                  </a:lnTo>
                  <a:lnTo>
                    <a:pt x="103255" y="372329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516725" y="5053679"/>
              <a:ext cx="94758" cy="84228"/>
            </a:xfrm>
            <a:custGeom>
              <a:avLst/>
              <a:gdLst/>
              <a:ahLst/>
              <a:cxnLst/>
              <a:rect l="0" t="0" r="0" b="0"/>
              <a:pathLst>
                <a:path w="94758" h="84228">
                  <a:moveTo>
                    <a:pt x="94757" y="0"/>
                  </a:moveTo>
                  <a:lnTo>
                    <a:pt x="40642" y="42661"/>
                  </a:lnTo>
                  <a:lnTo>
                    <a:pt x="22742" y="56395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474611" y="5032621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136871"/>
                  </a:moveTo>
                  <a:lnTo>
                    <a:pt x="93284" y="82757"/>
                  </a:lnTo>
                  <a:lnTo>
                    <a:pt x="30036" y="250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916808" y="4979979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31586" y="0"/>
                  </a:moveTo>
                  <a:lnTo>
                    <a:pt x="20132" y="54145"/>
                  </a:lnTo>
                  <a:lnTo>
                    <a:pt x="6836" y="114680"/>
                  </a:lnTo>
                  <a:lnTo>
                    <a:pt x="2026" y="165651"/>
                  </a:lnTo>
                  <a:lnTo>
                    <a:pt x="267" y="22884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758880" y="4958922"/>
              <a:ext cx="189515" cy="145374"/>
            </a:xfrm>
            <a:custGeom>
              <a:avLst/>
              <a:gdLst/>
              <a:ahLst/>
              <a:cxnLst/>
              <a:rect l="0" t="0" r="0" b="0"/>
              <a:pathLst>
                <a:path w="189515" h="145374">
                  <a:moveTo>
                    <a:pt x="189514" y="115813"/>
                  </a:moveTo>
                  <a:lnTo>
                    <a:pt x="126086" y="133772"/>
                  </a:lnTo>
                  <a:lnTo>
                    <a:pt x="81058" y="144361"/>
                  </a:lnTo>
                  <a:lnTo>
                    <a:pt x="68077" y="145373"/>
                  </a:lnTo>
                  <a:lnTo>
                    <a:pt x="44295" y="137140"/>
                  </a:lnTo>
                  <a:lnTo>
                    <a:pt x="24366" y="121782"/>
                  </a:lnTo>
                  <a:lnTo>
                    <a:pt x="11609" y="103258"/>
                  </a:lnTo>
                  <a:lnTo>
                    <a:pt x="3440" y="67510"/>
                  </a:lnTo>
                  <a:lnTo>
                    <a:pt x="453" y="121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169492" y="501156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137906" y="5087410"/>
              <a:ext cx="147401" cy="8383"/>
            </a:xfrm>
            <a:custGeom>
              <a:avLst/>
              <a:gdLst/>
              <a:ahLst/>
              <a:cxnLst/>
              <a:rect l="0" t="0" r="0" b="0"/>
              <a:pathLst>
                <a:path w="147401" h="8383">
                  <a:moveTo>
                    <a:pt x="147400" y="8382"/>
                  </a:moveTo>
                  <a:lnTo>
                    <a:pt x="85307" y="2793"/>
                  </a:lnTo>
                  <a:lnTo>
                    <a:pt x="36261" y="0"/>
                  </a:lnTo>
                  <a:lnTo>
                    <a:pt x="0" y="8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432766" y="4841126"/>
              <a:ext cx="249864" cy="299229"/>
            </a:xfrm>
            <a:custGeom>
              <a:avLst/>
              <a:gdLst/>
              <a:ahLst/>
              <a:cxnLst/>
              <a:rect l="0" t="0" r="0" b="0"/>
              <a:pathLst>
                <a:path w="249864" h="299229">
                  <a:moveTo>
                    <a:pt x="73638" y="44097"/>
                  </a:moveTo>
                  <a:lnTo>
                    <a:pt x="91619" y="28455"/>
                  </a:lnTo>
                  <a:lnTo>
                    <a:pt x="143380" y="3663"/>
                  </a:lnTo>
                  <a:lnTo>
                    <a:pt x="166636" y="0"/>
                  </a:lnTo>
                  <a:lnTo>
                    <a:pt x="187500" y="3441"/>
                  </a:lnTo>
                  <a:lnTo>
                    <a:pt x="204572" y="12769"/>
                  </a:lnTo>
                  <a:lnTo>
                    <a:pt x="227337" y="36764"/>
                  </a:lnTo>
                  <a:lnTo>
                    <a:pt x="243311" y="71690"/>
                  </a:lnTo>
                  <a:lnTo>
                    <a:pt x="249863" y="111674"/>
                  </a:lnTo>
                  <a:lnTo>
                    <a:pt x="242502" y="174342"/>
                  </a:lnTo>
                  <a:lnTo>
                    <a:pt x="216611" y="232994"/>
                  </a:lnTo>
                  <a:lnTo>
                    <a:pt x="195673" y="259072"/>
                  </a:lnTo>
                  <a:lnTo>
                    <a:pt x="151001" y="285738"/>
                  </a:lnTo>
                  <a:lnTo>
                    <a:pt x="101889" y="299228"/>
                  </a:lnTo>
                  <a:lnTo>
                    <a:pt x="45900" y="294491"/>
                  </a:lnTo>
                  <a:lnTo>
                    <a:pt x="23875" y="287574"/>
                  </a:lnTo>
                  <a:lnTo>
                    <a:pt x="6288" y="276701"/>
                  </a:lnTo>
                  <a:lnTo>
                    <a:pt x="1832" y="268186"/>
                  </a:lnTo>
                  <a:lnTo>
                    <a:pt x="0" y="246247"/>
                  </a:lnTo>
                  <a:lnTo>
                    <a:pt x="5546" y="213177"/>
                  </a:lnTo>
                  <a:lnTo>
                    <a:pt x="11866" y="204780"/>
                  </a:lnTo>
                  <a:lnTo>
                    <a:pt x="31365" y="192331"/>
                  </a:lnTo>
                  <a:lnTo>
                    <a:pt x="55630" y="189137"/>
                  </a:lnTo>
                  <a:lnTo>
                    <a:pt x="109336" y="196619"/>
                  </a:lnTo>
                  <a:lnTo>
                    <a:pt x="165004" y="208192"/>
                  </a:lnTo>
                  <a:lnTo>
                    <a:pt x="221037" y="212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853844" y="4948394"/>
              <a:ext cx="115815" cy="94757"/>
            </a:xfrm>
            <a:custGeom>
              <a:avLst/>
              <a:gdLst/>
              <a:ahLst/>
              <a:cxnLst/>
              <a:rect l="0" t="0" r="0" b="0"/>
              <a:pathLst>
                <a:path w="115815" h="94757">
                  <a:moveTo>
                    <a:pt x="115814" y="0"/>
                  </a:moveTo>
                  <a:lnTo>
                    <a:pt x="54941" y="509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843316" y="4927336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136871"/>
                  </a:moveTo>
                  <a:lnTo>
                    <a:pt x="99364" y="87373"/>
                  </a:lnTo>
                  <a:lnTo>
                    <a:pt x="45070" y="40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114711" y="4826991"/>
              <a:ext cx="212917" cy="353031"/>
            </a:xfrm>
            <a:custGeom>
              <a:avLst/>
              <a:gdLst/>
              <a:ahLst/>
              <a:cxnLst/>
              <a:rect l="0" t="0" r="0" b="0"/>
              <a:pathLst>
                <a:path w="212917" h="353031">
                  <a:moveTo>
                    <a:pt x="212916" y="5589"/>
                  </a:moveTo>
                  <a:lnTo>
                    <a:pt x="196148" y="0"/>
                  </a:lnTo>
                  <a:lnTo>
                    <a:pt x="178557" y="375"/>
                  </a:lnTo>
                  <a:lnTo>
                    <a:pt x="160211" y="5612"/>
                  </a:lnTo>
                  <a:lnTo>
                    <a:pt x="126249" y="31157"/>
                  </a:lnTo>
                  <a:lnTo>
                    <a:pt x="69658" y="79883"/>
                  </a:lnTo>
                  <a:lnTo>
                    <a:pt x="44387" y="111050"/>
                  </a:lnTo>
                  <a:lnTo>
                    <a:pt x="9758" y="169164"/>
                  </a:lnTo>
                  <a:lnTo>
                    <a:pt x="571" y="197222"/>
                  </a:lnTo>
                  <a:lnTo>
                    <a:pt x="0" y="245903"/>
                  </a:lnTo>
                  <a:lnTo>
                    <a:pt x="12829" y="286193"/>
                  </a:lnTo>
                  <a:lnTo>
                    <a:pt x="37037" y="320358"/>
                  </a:lnTo>
                  <a:lnTo>
                    <a:pt x="86574" y="3530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306570" y="4909979"/>
              <a:ext cx="189764" cy="229952"/>
            </a:xfrm>
            <a:custGeom>
              <a:avLst/>
              <a:gdLst/>
              <a:ahLst/>
              <a:cxnLst/>
              <a:rect l="0" t="0" r="0" b="0"/>
              <a:pathLst>
                <a:path w="189764" h="229952">
                  <a:moveTo>
                    <a:pt x="0" y="38415"/>
                  </a:moveTo>
                  <a:lnTo>
                    <a:pt x="55044" y="4838"/>
                  </a:lnTo>
                  <a:lnTo>
                    <a:pt x="91828" y="0"/>
                  </a:lnTo>
                  <a:lnTo>
                    <a:pt x="114512" y="3014"/>
                  </a:lnTo>
                  <a:lnTo>
                    <a:pt x="121965" y="10135"/>
                  </a:lnTo>
                  <a:lnTo>
                    <a:pt x="130246" y="33645"/>
                  </a:lnTo>
                  <a:lnTo>
                    <a:pt x="130114" y="44593"/>
                  </a:lnTo>
                  <a:lnTo>
                    <a:pt x="123729" y="62997"/>
                  </a:lnTo>
                  <a:lnTo>
                    <a:pt x="101391" y="86512"/>
                  </a:lnTo>
                  <a:lnTo>
                    <a:pt x="99180" y="93876"/>
                  </a:lnTo>
                  <a:lnTo>
                    <a:pt x="101215" y="101125"/>
                  </a:lnTo>
                  <a:lnTo>
                    <a:pt x="106081" y="108298"/>
                  </a:lnTo>
                  <a:lnTo>
                    <a:pt x="120846" y="119386"/>
                  </a:lnTo>
                  <a:lnTo>
                    <a:pt x="148890" y="138445"/>
                  </a:lnTo>
                  <a:lnTo>
                    <a:pt x="184218" y="170738"/>
                  </a:lnTo>
                  <a:lnTo>
                    <a:pt x="188322" y="180442"/>
                  </a:lnTo>
                  <a:lnTo>
                    <a:pt x="189763" y="203703"/>
                  </a:lnTo>
                  <a:lnTo>
                    <a:pt x="186170" y="212948"/>
                  </a:lnTo>
                  <a:lnTo>
                    <a:pt x="172819" y="226339"/>
                  </a:lnTo>
                  <a:lnTo>
                    <a:pt x="152068" y="229951"/>
                  </a:lnTo>
                  <a:lnTo>
                    <a:pt x="100618" y="222738"/>
                  </a:lnTo>
                  <a:lnTo>
                    <a:pt x="42114" y="20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632953" y="5001036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41857" y="359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632953" y="4979979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136870" y="105285"/>
                  </a:moveTo>
                  <a:lnTo>
                    <a:pt x="82995" y="68198"/>
                  </a:lnTo>
                  <a:lnTo>
                    <a:pt x="23288" y="196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106735" y="4895751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42114" y="0"/>
                  </a:moveTo>
                  <a:lnTo>
                    <a:pt x="30936" y="11178"/>
                  </a:lnTo>
                  <a:lnTo>
                    <a:pt x="18395" y="40487"/>
                  </a:lnTo>
                  <a:lnTo>
                    <a:pt x="10913" y="100718"/>
                  </a:lnTo>
                  <a:lnTo>
                    <a:pt x="3754" y="151635"/>
                  </a:lnTo>
                  <a:lnTo>
                    <a:pt x="1113" y="202596"/>
                  </a:lnTo>
                  <a:lnTo>
                    <a:pt x="220" y="25609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913695" y="4948394"/>
              <a:ext cx="235155" cy="125742"/>
            </a:xfrm>
            <a:custGeom>
              <a:avLst/>
              <a:gdLst/>
              <a:ahLst/>
              <a:cxnLst/>
              <a:rect l="0" t="0" r="0" b="0"/>
              <a:pathLst>
                <a:path w="235155" h="125742">
                  <a:moveTo>
                    <a:pt x="235154" y="94756"/>
                  </a:moveTo>
                  <a:lnTo>
                    <a:pt x="178940" y="112714"/>
                  </a:lnTo>
                  <a:lnTo>
                    <a:pt x="117249" y="123303"/>
                  </a:lnTo>
                  <a:lnTo>
                    <a:pt x="54327" y="125741"/>
                  </a:lnTo>
                  <a:lnTo>
                    <a:pt x="16630" y="120574"/>
                  </a:lnTo>
                  <a:lnTo>
                    <a:pt x="8753" y="113138"/>
                  </a:lnTo>
                  <a:lnTo>
                    <a:pt x="0" y="89278"/>
                  </a:lnTo>
                  <a:lnTo>
                    <a:pt x="662" y="54138"/>
                  </a:lnTo>
                  <a:lnTo>
                    <a:pt x="11367" y="14333"/>
                  </a:lnTo>
                  <a:lnTo>
                    <a:pt x="245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180435" y="4779938"/>
              <a:ext cx="154199" cy="494840"/>
            </a:xfrm>
            <a:custGeom>
              <a:avLst/>
              <a:gdLst/>
              <a:ahLst/>
              <a:cxnLst/>
              <a:rect l="0" t="0" r="0" b="0"/>
              <a:pathLst>
                <a:path w="154199" h="494840">
                  <a:moveTo>
                    <a:pt x="0" y="0"/>
                  </a:moveTo>
                  <a:lnTo>
                    <a:pt x="16768" y="5589"/>
                  </a:lnTo>
                  <a:lnTo>
                    <a:pt x="68658" y="57533"/>
                  </a:lnTo>
                  <a:lnTo>
                    <a:pt x="112169" y="116242"/>
                  </a:lnTo>
                  <a:lnTo>
                    <a:pt x="145341" y="173432"/>
                  </a:lnTo>
                  <a:lnTo>
                    <a:pt x="154198" y="218283"/>
                  </a:lnTo>
                  <a:lnTo>
                    <a:pt x="151233" y="270437"/>
                  </a:lnTo>
                  <a:lnTo>
                    <a:pt x="137357" y="322934"/>
                  </a:lnTo>
                  <a:lnTo>
                    <a:pt x="103301" y="384670"/>
                  </a:lnTo>
                  <a:lnTo>
                    <a:pt x="62779" y="43568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2013-10-08T15:12:54Z</dcterms:created>
  <dcterms:modified xsi:type="dcterms:W3CDTF">2013-10-08T15:13:34Z</dcterms:modified>
</cp:coreProperties>
</file>